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76" r:id="rId2"/>
    <p:sldId id="268" r:id="rId3"/>
    <p:sldId id="266" r:id="rId4"/>
    <p:sldId id="269" r:id="rId5"/>
    <p:sldId id="270" r:id="rId6"/>
    <p:sldId id="271" r:id="rId7"/>
    <p:sldId id="272" r:id="rId8"/>
    <p:sldId id="273" r:id="rId9"/>
    <p:sldId id="277" r:id="rId10"/>
    <p:sldId id="265" r:id="rId11"/>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4245"/>
    <a:srgbClr val="AF4D44"/>
    <a:srgbClr val="EF88A4"/>
    <a:srgbClr val="1BAA86"/>
    <a:srgbClr val="20B4D6"/>
    <a:srgbClr val="FF4747"/>
    <a:srgbClr val="F8EFDC"/>
    <a:srgbClr val="FF9F9F"/>
    <a:srgbClr val="F52338"/>
    <a:srgbClr val="FF2D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D13700-5453-4E5E-A5FA-572DA9D08FC6}" v="69" dt="2025-01-09T17:45:03.1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18"/>
    <p:restoredTop sz="77760" autoAdjust="0"/>
  </p:normalViewPr>
  <p:slideViewPr>
    <p:cSldViewPr snapToGrid="0" showGuides="1">
      <p:cViewPr>
        <p:scale>
          <a:sx n="90" d="100"/>
          <a:sy n="90" d="100"/>
        </p:scale>
        <p:origin x="44" y="44"/>
      </p:cViewPr>
      <p:guideLst>
        <p:guide orient="horz" pos="2160"/>
        <p:guide pos="3840"/>
      </p:guideLst>
    </p:cSldViewPr>
  </p:slideViewPr>
  <p:notesTextViewPr>
    <p:cViewPr>
      <p:scale>
        <a:sx n="75" d="100"/>
        <a:sy n="75"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rstin Wetzel" userId="81e348f8-4996-4fff-aeed-388ce7277f4f" providerId="ADAL" clId="{57CF8A89-4A82-4527-9481-BDD374807013}"/>
    <pc:docChg chg="custSel addSld delSld modSld sldOrd">
      <pc:chgData name="Kerstin Wetzel" userId="81e348f8-4996-4fff-aeed-388ce7277f4f" providerId="ADAL" clId="{57CF8A89-4A82-4527-9481-BDD374807013}" dt="2024-12-05T15:39:14.594" v="201"/>
      <pc:docMkLst>
        <pc:docMk/>
      </pc:docMkLst>
      <pc:sldChg chg="addSp delSp modSp del mod delAnim">
        <pc:chgData name="Kerstin Wetzel" userId="81e348f8-4996-4fff-aeed-388ce7277f4f" providerId="ADAL" clId="{57CF8A89-4A82-4527-9481-BDD374807013}" dt="2024-12-03T17:12:16.978" v="16" actId="47"/>
        <pc:sldMkLst>
          <pc:docMk/>
          <pc:sldMk cId="1629594348" sldId="256"/>
        </pc:sldMkLst>
      </pc:sldChg>
      <pc:sldChg chg="ord modTransition setBg modNotesTx">
        <pc:chgData name="Kerstin Wetzel" userId="81e348f8-4996-4fff-aeed-388ce7277f4f" providerId="ADAL" clId="{57CF8A89-4A82-4527-9481-BDD374807013}" dt="2024-12-05T15:39:14.594" v="201"/>
        <pc:sldMkLst>
          <pc:docMk/>
          <pc:sldMk cId="40928392" sldId="265"/>
        </pc:sldMkLst>
      </pc:sldChg>
      <pc:sldChg chg="modAnim modNotesTx">
        <pc:chgData name="Kerstin Wetzel" userId="81e348f8-4996-4fff-aeed-388ce7277f4f" providerId="ADAL" clId="{57CF8A89-4A82-4527-9481-BDD374807013}" dt="2024-12-05T15:33:32.962" v="116"/>
        <pc:sldMkLst>
          <pc:docMk/>
          <pc:sldMk cId="3437188455" sldId="266"/>
        </pc:sldMkLst>
      </pc:sldChg>
      <pc:sldChg chg="del">
        <pc:chgData name="Kerstin Wetzel" userId="81e348f8-4996-4fff-aeed-388ce7277f4f" providerId="ADAL" clId="{57CF8A89-4A82-4527-9481-BDD374807013}" dt="2024-12-03T11:04:13.566" v="0" actId="47"/>
        <pc:sldMkLst>
          <pc:docMk/>
          <pc:sldMk cId="2530102511" sldId="267"/>
        </pc:sldMkLst>
      </pc:sldChg>
      <pc:sldChg chg="ord modNotesTx">
        <pc:chgData name="Kerstin Wetzel" userId="81e348f8-4996-4fff-aeed-388ce7277f4f" providerId="ADAL" clId="{57CF8A89-4A82-4527-9481-BDD374807013}" dt="2024-12-05T15:38:23.732" v="197"/>
        <pc:sldMkLst>
          <pc:docMk/>
          <pc:sldMk cId="624404486" sldId="268"/>
        </pc:sldMkLst>
      </pc:sldChg>
      <pc:sldChg chg="modNotesTx">
        <pc:chgData name="Kerstin Wetzel" userId="81e348f8-4996-4fff-aeed-388ce7277f4f" providerId="ADAL" clId="{57CF8A89-4A82-4527-9481-BDD374807013}" dt="2024-12-05T15:34:33.636" v="133" actId="20577"/>
        <pc:sldMkLst>
          <pc:docMk/>
          <pc:sldMk cId="1588247427" sldId="271"/>
        </pc:sldMkLst>
      </pc:sldChg>
      <pc:sldChg chg="addSp modSp mod">
        <pc:chgData name="Kerstin Wetzel" userId="81e348f8-4996-4fff-aeed-388ce7277f4f" providerId="ADAL" clId="{57CF8A89-4A82-4527-9481-BDD374807013}" dt="2024-12-05T15:36:36.168" v="184" actId="1076"/>
        <pc:sldMkLst>
          <pc:docMk/>
          <pc:sldMk cId="44637636" sldId="273"/>
        </pc:sldMkLst>
      </pc:sldChg>
      <pc:sldChg chg="new del">
        <pc:chgData name="Kerstin Wetzel" userId="81e348f8-4996-4fff-aeed-388ce7277f4f" providerId="ADAL" clId="{57CF8A89-4A82-4527-9481-BDD374807013}" dt="2024-12-05T15:37:07.790" v="185" actId="47"/>
        <pc:sldMkLst>
          <pc:docMk/>
          <pc:sldMk cId="1361263061" sldId="274"/>
        </pc:sldMkLst>
      </pc:sldChg>
      <pc:sldChg chg="del">
        <pc:chgData name="Kerstin Wetzel" userId="81e348f8-4996-4fff-aeed-388ce7277f4f" providerId="ADAL" clId="{57CF8A89-4A82-4527-9481-BDD374807013}" dt="2024-12-03T11:04:13.566" v="0" actId="47"/>
        <pc:sldMkLst>
          <pc:docMk/>
          <pc:sldMk cId="2112743870" sldId="274"/>
        </pc:sldMkLst>
      </pc:sldChg>
      <pc:sldChg chg="new del">
        <pc:chgData name="Kerstin Wetzel" userId="81e348f8-4996-4fff-aeed-388ce7277f4f" providerId="ADAL" clId="{57CF8A89-4A82-4527-9481-BDD374807013}" dt="2024-12-05T15:37:10.461" v="186" actId="47"/>
        <pc:sldMkLst>
          <pc:docMk/>
          <pc:sldMk cId="1143803304" sldId="275"/>
        </pc:sldMkLst>
      </pc:sldChg>
      <pc:sldChg chg="del">
        <pc:chgData name="Kerstin Wetzel" userId="81e348f8-4996-4fff-aeed-388ce7277f4f" providerId="ADAL" clId="{57CF8A89-4A82-4527-9481-BDD374807013}" dt="2024-12-03T11:04:13.566" v="0" actId="47"/>
        <pc:sldMkLst>
          <pc:docMk/>
          <pc:sldMk cId="1561650237" sldId="275"/>
        </pc:sldMkLst>
      </pc:sldChg>
      <pc:sldChg chg="add modNotesTx">
        <pc:chgData name="Kerstin Wetzel" userId="81e348f8-4996-4fff-aeed-388ce7277f4f" providerId="ADAL" clId="{57CF8A89-4A82-4527-9481-BDD374807013}" dt="2024-12-05T15:32:48.033" v="110" actId="20577"/>
        <pc:sldMkLst>
          <pc:docMk/>
          <pc:sldMk cId="1168712157" sldId="276"/>
        </pc:sldMkLst>
      </pc:sldChg>
    </pc:docChg>
  </pc:docChgLst>
  <pc:docChgLst>
    <pc:chgData name="Kerstin Wetzel" userId="81e348f8-4996-4fff-aeed-388ce7277f4f" providerId="ADAL" clId="{73D13700-5453-4E5E-A5FA-572DA9D08FC6}"/>
    <pc:docChg chg="undo redo custSel addSld delSld modSld sldOrd modMainMaster">
      <pc:chgData name="Kerstin Wetzel" userId="81e348f8-4996-4fff-aeed-388ce7277f4f" providerId="ADAL" clId="{73D13700-5453-4E5E-A5FA-572DA9D08FC6}" dt="2025-01-09T17:45:03.196" v="1003"/>
      <pc:docMkLst>
        <pc:docMk/>
      </pc:docMkLst>
      <pc:sldChg chg="modNotesTx">
        <pc:chgData name="Kerstin Wetzel" userId="81e348f8-4996-4fff-aeed-388ce7277f4f" providerId="ADAL" clId="{73D13700-5453-4E5E-A5FA-572DA9D08FC6}" dt="2025-01-09T17:43:07.488" v="997" actId="20577"/>
        <pc:sldMkLst>
          <pc:docMk/>
          <pc:sldMk cId="40928392" sldId="265"/>
        </pc:sldMkLst>
      </pc:sldChg>
      <pc:sldChg chg="setBg">
        <pc:chgData name="Kerstin Wetzel" userId="81e348f8-4996-4fff-aeed-388ce7277f4f" providerId="ADAL" clId="{73D13700-5453-4E5E-A5FA-572DA9D08FC6}" dt="2025-01-07T11:22:07.579" v="234"/>
        <pc:sldMkLst>
          <pc:docMk/>
          <pc:sldMk cId="3437188455" sldId="266"/>
        </pc:sldMkLst>
      </pc:sldChg>
      <pc:sldChg chg="setBg">
        <pc:chgData name="Kerstin Wetzel" userId="81e348f8-4996-4fff-aeed-388ce7277f4f" providerId="ADAL" clId="{73D13700-5453-4E5E-A5FA-572DA9D08FC6}" dt="2025-01-07T11:21:51.755" v="233"/>
        <pc:sldMkLst>
          <pc:docMk/>
          <pc:sldMk cId="2752031240" sldId="269"/>
        </pc:sldMkLst>
      </pc:sldChg>
      <pc:sldChg chg="setBg">
        <pc:chgData name="Kerstin Wetzel" userId="81e348f8-4996-4fff-aeed-388ce7277f4f" providerId="ADAL" clId="{73D13700-5453-4E5E-A5FA-572DA9D08FC6}" dt="2025-01-07T11:22:17.184" v="235"/>
        <pc:sldMkLst>
          <pc:docMk/>
          <pc:sldMk cId="1034127646" sldId="270"/>
        </pc:sldMkLst>
      </pc:sldChg>
      <pc:sldChg chg="setBg">
        <pc:chgData name="Kerstin Wetzel" userId="81e348f8-4996-4fff-aeed-388ce7277f4f" providerId="ADAL" clId="{73D13700-5453-4E5E-A5FA-572DA9D08FC6}" dt="2025-01-07T11:22:24.575" v="236"/>
        <pc:sldMkLst>
          <pc:docMk/>
          <pc:sldMk cId="1588247427" sldId="271"/>
        </pc:sldMkLst>
      </pc:sldChg>
      <pc:sldChg chg="setBg">
        <pc:chgData name="Kerstin Wetzel" userId="81e348f8-4996-4fff-aeed-388ce7277f4f" providerId="ADAL" clId="{73D13700-5453-4E5E-A5FA-572DA9D08FC6}" dt="2025-01-07T11:22:35.169" v="237"/>
        <pc:sldMkLst>
          <pc:docMk/>
          <pc:sldMk cId="3973049355" sldId="272"/>
        </pc:sldMkLst>
      </pc:sldChg>
      <pc:sldChg chg="addSp delSp modSp mod modTransition modClrScheme modAnim chgLayout modNotesTx">
        <pc:chgData name="Kerstin Wetzel" userId="81e348f8-4996-4fff-aeed-388ce7277f4f" providerId="ADAL" clId="{73D13700-5453-4E5E-A5FA-572DA9D08FC6}" dt="2025-01-09T17:44:16.144" v="1001"/>
        <pc:sldMkLst>
          <pc:docMk/>
          <pc:sldMk cId="44637636" sldId="273"/>
        </pc:sldMkLst>
        <pc:spChg chg="add mod">
          <ac:chgData name="Kerstin Wetzel" userId="81e348f8-4996-4fff-aeed-388ce7277f4f" providerId="ADAL" clId="{73D13700-5453-4E5E-A5FA-572DA9D08FC6}" dt="2025-01-08T14:17:33.170" v="317" actId="1076"/>
          <ac:spMkLst>
            <pc:docMk/>
            <pc:sldMk cId="44637636" sldId="273"/>
            <ac:spMk id="2" creationId="{EFC914E5-8DC9-58A9-7E00-CFFF6AFBBC33}"/>
          </ac:spMkLst>
        </pc:spChg>
        <pc:spChg chg="mod">
          <ac:chgData name="Kerstin Wetzel" userId="81e348f8-4996-4fff-aeed-388ce7277f4f" providerId="ADAL" clId="{73D13700-5453-4E5E-A5FA-572DA9D08FC6}" dt="2025-01-07T11:37:21.302" v="238" actId="164"/>
          <ac:spMkLst>
            <pc:docMk/>
            <pc:sldMk cId="44637636" sldId="273"/>
            <ac:spMk id="31" creationId="{C044EE4E-91DD-6196-C3BA-BD16645051DB}"/>
          </ac:spMkLst>
        </pc:spChg>
        <pc:spChg chg="mod">
          <ac:chgData name="Kerstin Wetzel" userId="81e348f8-4996-4fff-aeed-388ce7277f4f" providerId="ADAL" clId="{73D13700-5453-4E5E-A5FA-572DA9D08FC6}" dt="2025-01-07T11:37:29.776" v="239" actId="164"/>
          <ac:spMkLst>
            <pc:docMk/>
            <pc:sldMk cId="44637636" sldId="273"/>
            <ac:spMk id="32" creationId="{4C7CD8C6-7573-78EC-AB80-EF75F7E9DF48}"/>
          </ac:spMkLst>
        </pc:spChg>
        <pc:spChg chg="mod">
          <ac:chgData name="Kerstin Wetzel" userId="81e348f8-4996-4fff-aeed-388ce7277f4f" providerId="ADAL" clId="{73D13700-5453-4E5E-A5FA-572DA9D08FC6}" dt="2025-01-07T11:37:46.366" v="240" actId="164"/>
          <ac:spMkLst>
            <pc:docMk/>
            <pc:sldMk cId="44637636" sldId="273"/>
            <ac:spMk id="33" creationId="{CE0F9A5E-BB97-B929-64AA-9FF91B4A6311}"/>
          </ac:spMkLst>
        </pc:spChg>
        <pc:spChg chg="mod">
          <ac:chgData name="Kerstin Wetzel" userId="81e348f8-4996-4fff-aeed-388ce7277f4f" providerId="ADAL" clId="{73D13700-5453-4E5E-A5FA-572DA9D08FC6}" dt="2025-01-07T11:37:54.651" v="241" actId="164"/>
          <ac:spMkLst>
            <pc:docMk/>
            <pc:sldMk cId="44637636" sldId="273"/>
            <ac:spMk id="34" creationId="{A072A409-BC34-0B5B-BFAA-7DEE92C00164}"/>
          </ac:spMkLst>
        </pc:spChg>
        <pc:spChg chg="mod">
          <ac:chgData name="Kerstin Wetzel" userId="81e348f8-4996-4fff-aeed-388ce7277f4f" providerId="ADAL" clId="{73D13700-5453-4E5E-A5FA-572DA9D08FC6}" dt="2025-01-07T11:38:01.298" v="242" actId="164"/>
          <ac:spMkLst>
            <pc:docMk/>
            <pc:sldMk cId="44637636" sldId="273"/>
            <ac:spMk id="35" creationId="{65AF0C85-605A-2717-26EE-04376A5472FA}"/>
          </ac:spMkLst>
        </pc:spChg>
        <pc:spChg chg="mod">
          <ac:chgData name="Kerstin Wetzel" userId="81e348f8-4996-4fff-aeed-388ce7277f4f" providerId="ADAL" clId="{73D13700-5453-4E5E-A5FA-572DA9D08FC6}" dt="2025-01-07T11:38:06.377" v="243" actId="164"/>
          <ac:spMkLst>
            <pc:docMk/>
            <pc:sldMk cId="44637636" sldId="273"/>
            <ac:spMk id="36" creationId="{1099674F-DEB0-101C-DD1E-3A505506D169}"/>
          </ac:spMkLst>
        </pc:spChg>
        <pc:spChg chg="mod topLvl">
          <ac:chgData name="Kerstin Wetzel" userId="81e348f8-4996-4fff-aeed-388ce7277f4f" providerId="ADAL" clId="{73D13700-5453-4E5E-A5FA-572DA9D08FC6}" dt="2025-01-09T17:25:31.996" v="320" actId="164"/>
          <ac:spMkLst>
            <pc:docMk/>
            <pc:sldMk cId="44637636" sldId="273"/>
            <ac:spMk id="43" creationId="{2D1DC8EB-D8E0-57DD-20CF-12B52CEB9DFC}"/>
          </ac:spMkLst>
        </pc:spChg>
        <pc:spChg chg="mod">
          <ac:chgData name="Kerstin Wetzel" userId="81e348f8-4996-4fff-aeed-388ce7277f4f" providerId="ADAL" clId="{73D13700-5453-4E5E-A5FA-572DA9D08FC6}" dt="2025-01-07T11:38:20.544" v="245" actId="164"/>
          <ac:spMkLst>
            <pc:docMk/>
            <pc:sldMk cId="44637636" sldId="273"/>
            <ac:spMk id="44" creationId="{CCEC3C2D-5171-B2EA-C795-CF8DBD51F508}"/>
          </ac:spMkLst>
        </pc:spChg>
        <pc:spChg chg="mod">
          <ac:chgData name="Kerstin Wetzel" userId="81e348f8-4996-4fff-aeed-388ce7277f4f" providerId="ADAL" clId="{73D13700-5453-4E5E-A5FA-572DA9D08FC6}" dt="2025-01-07T11:38:26.126" v="246" actId="164"/>
          <ac:spMkLst>
            <pc:docMk/>
            <pc:sldMk cId="44637636" sldId="273"/>
            <ac:spMk id="45" creationId="{C2242C92-E1F1-7D99-AC54-3F542D9B7E21}"/>
          </ac:spMkLst>
        </pc:spChg>
        <pc:spChg chg="mod">
          <ac:chgData name="Kerstin Wetzel" userId="81e348f8-4996-4fff-aeed-388ce7277f4f" providerId="ADAL" clId="{73D13700-5453-4E5E-A5FA-572DA9D08FC6}" dt="2025-01-07T11:38:58.069" v="251" actId="164"/>
          <ac:spMkLst>
            <pc:docMk/>
            <pc:sldMk cId="44637636" sldId="273"/>
            <ac:spMk id="46" creationId="{120D32A5-65BE-970E-7532-28933D463FA0}"/>
          </ac:spMkLst>
        </pc:spChg>
        <pc:spChg chg="mod">
          <ac:chgData name="Kerstin Wetzel" userId="81e348f8-4996-4fff-aeed-388ce7277f4f" providerId="ADAL" clId="{73D13700-5453-4E5E-A5FA-572DA9D08FC6}" dt="2025-01-07T11:38:52.609" v="250" actId="164"/>
          <ac:spMkLst>
            <pc:docMk/>
            <pc:sldMk cId="44637636" sldId="273"/>
            <ac:spMk id="47" creationId="{FAECA75E-F406-3351-BEE8-4183AD146B03}"/>
          </ac:spMkLst>
        </pc:spChg>
        <pc:spChg chg="mod">
          <ac:chgData name="Kerstin Wetzel" userId="81e348f8-4996-4fff-aeed-388ce7277f4f" providerId="ADAL" clId="{73D13700-5453-4E5E-A5FA-572DA9D08FC6}" dt="2025-01-07T11:39:03.167" v="252" actId="164"/>
          <ac:spMkLst>
            <pc:docMk/>
            <pc:sldMk cId="44637636" sldId="273"/>
            <ac:spMk id="48" creationId="{54BDCCDA-5BC9-3B4D-1CF3-42054ECD4DB7}"/>
          </ac:spMkLst>
        </pc:spChg>
        <pc:grpChg chg="add mod">
          <ac:chgData name="Kerstin Wetzel" userId="81e348f8-4996-4fff-aeed-388ce7277f4f" providerId="ADAL" clId="{73D13700-5453-4E5E-A5FA-572DA9D08FC6}" dt="2025-01-07T11:37:21.302" v="238" actId="164"/>
          <ac:grpSpMkLst>
            <pc:docMk/>
            <pc:sldMk cId="44637636" sldId="273"/>
            <ac:grpSpMk id="4" creationId="{61C27F94-6BD5-DE24-3EDA-2F5847A000D8}"/>
          </ac:grpSpMkLst>
        </pc:grpChg>
        <pc:grpChg chg="add mod">
          <ac:chgData name="Kerstin Wetzel" userId="81e348f8-4996-4fff-aeed-388ce7277f4f" providerId="ADAL" clId="{73D13700-5453-4E5E-A5FA-572DA9D08FC6}" dt="2025-01-07T11:37:29.776" v="239" actId="164"/>
          <ac:grpSpMkLst>
            <pc:docMk/>
            <pc:sldMk cId="44637636" sldId="273"/>
            <ac:grpSpMk id="5" creationId="{7E001523-8EAB-FFC7-75D3-03E20BEEDC8F}"/>
          </ac:grpSpMkLst>
        </pc:grpChg>
        <pc:grpChg chg="add mod">
          <ac:chgData name="Kerstin Wetzel" userId="81e348f8-4996-4fff-aeed-388ce7277f4f" providerId="ADAL" clId="{73D13700-5453-4E5E-A5FA-572DA9D08FC6}" dt="2025-01-07T11:37:46.366" v="240" actId="164"/>
          <ac:grpSpMkLst>
            <pc:docMk/>
            <pc:sldMk cId="44637636" sldId="273"/>
            <ac:grpSpMk id="6" creationId="{F77BC29C-69A0-610D-276B-6A1AC9487DAE}"/>
          </ac:grpSpMkLst>
        </pc:grpChg>
        <pc:grpChg chg="add mod">
          <ac:chgData name="Kerstin Wetzel" userId="81e348f8-4996-4fff-aeed-388ce7277f4f" providerId="ADAL" clId="{73D13700-5453-4E5E-A5FA-572DA9D08FC6}" dt="2025-01-07T11:40:02.367" v="261" actId="1076"/>
          <ac:grpSpMkLst>
            <pc:docMk/>
            <pc:sldMk cId="44637636" sldId="273"/>
            <ac:grpSpMk id="7" creationId="{E117C387-46D1-1185-B4B7-7DE05E3B422A}"/>
          </ac:grpSpMkLst>
        </pc:grpChg>
        <pc:grpChg chg="add mod">
          <ac:chgData name="Kerstin Wetzel" userId="81e348f8-4996-4fff-aeed-388ce7277f4f" providerId="ADAL" clId="{73D13700-5453-4E5E-A5FA-572DA9D08FC6}" dt="2025-01-07T11:38:01.298" v="242" actId="164"/>
          <ac:grpSpMkLst>
            <pc:docMk/>
            <pc:sldMk cId="44637636" sldId="273"/>
            <ac:grpSpMk id="8" creationId="{09408120-95A1-A36E-C18D-5F7139EC71A4}"/>
          </ac:grpSpMkLst>
        </pc:grpChg>
        <pc:grpChg chg="add mod">
          <ac:chgData name="Kerstin Wetzel" userId="81e348f8-4996-4fff-aeed-388ce7277f4f" providerId="ADAL" clId="{73D13700-5453-4E5E-A5FA-572DA9D08FC6}" dt="2025-01-07T11:38:06.377" v="243" actId="164"/>
          <ac:grpSpMkLst>
            <pc:docMk/>
            <pc:sldMk cId="44637636" sldId="273"/>
            <ac:grpSpMk id="9" creationId="{0ECE5A64-FB9E-BEF8-A858-7B7B94D9B272}"/>
          </ac:grpSpMkLst>
        </pc:grpChg>
        <pc:grpChg chg="add del mod">
          <ac:chgData name="Kerstin Wetzel" userId="81e348f8-4996-4fff-aeed-388ce7277f4f" providerId="ADAL" clId="{73D13700-5453-4E5E-A5FA-572DA9D08FC6}" dt="2025-01-09T17:24:01.898" v="318" actId="165"/>
          <ac:grpSpMkLst>
            <pc:docMk/>
            <pc:sldMk cId="44637636" sldId="273"/>
            <ac:grpSpMk id="10" creationId="{5274B16B-5E91-A511-3941-4D191F44CCAF}"/>
          </ac:grpSpMkLst>
        </pc:grpChg>
        <pc:grpChg chg="add mod">
          <ac:chgData name="Kerstin Wetzel" userId="81e348f8-4996-4fff-aeed-388ce7277f4f" providerId="ADAL" clId="{73D13700-5453-4E5E-A5FA-572DA9D08FC6}" dt="2025-01-07T11:38:20.544" v="245" actId="164"/>
          <ac:grpSpMkLst>
            <pc:docMk/>
            <pc:sldMk cId="44637636" sldId="273"/>
            <ac:grpSpMk id="11" creationId="{52D3BA4C-BA62-00F8-D299-CC9B587C45DA}"/>
          </ac:grpSpMkLst>
        </pc:grpChg>
        <pc:grpChg chg="add mod">
          <ac:chgData name="Kerstin Wetzel" userId="81e348f8-4996-4fff-aeed-388ce7277f4f" providerId="ADAL" clId="{73D13700-5453-4E5E-A5FA-572DA9D08FC6}" dt="2025-01-07T11:38:26.126" v="246" actId="164"/>
          <ac:grpSpMkLst>
            <pc:docMk/>
            <pc:sldMk cId="44637636" sldId="273"/>
            <ac:grpSpMk id="12" creationId="{4D803276-D696-01E4-FAE0-56FAAF68C36F}"/>
          </ac:grpSpMkLst>
        </pc:grpChg>
        <pc:grpChg chg="add mod">
          <ac:chgData name="Kerstin Wetzel" userId="81e348f8-4996-4fff-aeed-388ce7277f4f" providerId="ADAL" clId="{73D13700-5453-4E5E-A5FA-572DA9D08FC6}" dt="2025-01-07T11:38:52.609" v="250" actId="164"/>
          <ac:grpSpMkLst>
            <pc:docMk/>
            <pc:sldMk cId="44637636" sldId="273"/>
            <ac:grpSpMk id="13" creationId="{FBA715F0-A593-9041-58BE-432CACB5F245}"/>
          </ac:grpSpMkLst>
        </pc:grpChg>
        <pc:grpChg chg="add mod">
          <ac:chgData name="Kerstin Wetzel" userId="81e348f8-4996-4fff-aeed-388ce7277f4f" providerId="ADAL" clId="{73D13700-5453-4E5E-A5FA-572DA9D08FC6}" dt="2025-01-07T11:38:58.069" v="251" actId="164"/>
          <ac:grpSpMkLst>
            <pc:docMk/>
            <pc:sldMk cId="44637636" sldId="273"/>
            <ac:grpSpMk id="14" creationId="{319B199B-0C1D-C9D4-E3AF-1AB1932DB9C5}"/>
          </ac:grpSpMkLst>
        </pc:grpChg>
        <pc:grpChg chg="add mod">
          <ac:chgData name="Kerstin Wetzel" userId="81e348f8-4996-4fff-aeed-388ce7277f4f" providerId="ADAL" clId="{73D13700-5453-4E5E-A5FA-572DA9D08FC6}" dt="2025-01-07T11:39:03.167" v="252" actId="164"/>
          <ac:grpSpMkLst>
            <pc:docMk/>
            <pc:sldMk cId="44637636" sldId="273"/>
            <ac:grpSpMk id="15" creationId="{56C217EB-DBF4-DE9D-C3A4-7444EDACE4C5}"/>
          </ac:grpSpMkLst>
        </pc:grpChg>
        <pc:grpChg chg="add mod">
          <ac:chgData name="Kerstin Wetzel" userId="81e348f8-4996-4fff-aeed-388ce7277f4f" providerId="ADAL" clId="{73D13700-5453-4E5E-A5FA-572DA9D08FC6}" dt="2025-01-09T17:25:31.996" v="320" actId="164"/>
          <ac:grpSpMkLst>
            <pc:docMk/>
            <pc:sldMk cId="44637636" sldId="273"/>
            <ac:grpSpMk id="16" creationId="{5825662C-777C-A654-0791-500FF6D79BD0}"/>
          </ac:grpSpMkLst>
        </pc:grpChg>
        <pc:picChg chg="mod">
          <ac:chgData name="Kerstin Wetzel" userId="81e348f8-4996-4fff-aeed-388ce7277f4f" providerId="ADAL" clId="{73D13700-5453-4E5E-A5FA-572DA9D08FC6}" dt="2025-01-07T11:37:21.302" v="238" actId="164"/>
          <ac:picMkLst>
            <pc:docMk/>
            <pc:sldMk cId="44637636" sldId="273"/>
            <ac:picMk id="3" creationId="{4653D0C2-BE96-312E-915D-B00FFFDDDBA1}"/>
          </ac:picMkLst>
        </pc:picChg>
        <pc:picChg chg="mod">
          <ac:chgData name="Kerstin Wetzel" userId="81e348f8-4996-4fff-aeed-388ce7277f4f" providerId="ADAL" clId="{73D13700-5453-4E5E-A5FA-572DA9D08FC6}" dt="2025-01-07T11:37:29.776" v="239" actId="164"/>
          <ac:picMkLst>
            <pc:docMk/>
            <pc:sldMk cId="44637636" sldId="273"/>
            <ac:picMk id="20" creationId="{9263CC71-2657-9CAC-2CF7-68384B40F2A5}"/>
          </ac:picMkLst>
        </pc:picChg>
        <pc:picChg chg="mod">
          <ac:chgData name="Kerstin Wetzel" userId="81e348f8-4996-4fff-aeed-388ce7277f4f" providerId="ADAL" clId="{73D13700-5453-4E5E-A5FA-572DA9D08FC6}" dt="2025-01-07T11:37:46.366" v="240" actId="164"/>
          <ac:picMkLst>
            <pc:docMk/>
            <pc:sldMk cId="44637636" sldId="273"/>
            <ac:picMk id="21" creationId="{6D70B5B5-1292-91C1-0187-EA311DDC00A8}"/>
          </ac:picMkLst>
        </pc:picChg>
        <pc:picChg chg="mod">
          <ac:chgData name="Kerstin Wetzel" userId="81e348f8-4996-4fff-aeed-388ce7277f4f" providerId="ADAL" clId="{73D13700-5453-4E5E-A5FA-572DA9D08FC6}" dt="2025-01-07T11:37:54.651" v="241" actId="164"/>
          <ac:picMkLst>
            <pc:docMk/>
            <pc:sldMk cId="44637636" sldId="273"/>
            <ac:picMk id="22" creationId="{9C5B95C3-5CC9-9ACD-03D6-84393426E124}"/>
          </ac:picMkLst>
        </pc:picChg>
        <pc:picChg chg="mod">
          <ac:chgData name="Kerstin Wetzel" userId="81e348f8-4996-4fff-aeed-388ce7277f4f" providerId="ADAL" clId="{73D13700-5453-4E5E-A5FA-572DA9D08FC6}" dt="2025-01-07T11:38:01.298" v="242" actId="164"/>
          <ac:picMkLst>
            <pc:docMk/>
            <pc:sldMk cId="44637636" sldId="273"/>
            <ac:picMk id="23" creationId="{A3565011-48E5-2FDD-975F-B8CBA192B9DF}"/>
          </ac:picMkLst>
        </pc:picChg>
        <pc:picChg chg="mod">
          <ac:chgData name="Kerstin Wetzel" userId="81e348f8-4996-4fff-aeed-388ce7277f4f" providerId="ADAL" clId="{73D13700-5453-4E5E-A5FA-572DA9D08FC6}" dt="2025-01-07T11:38:06.377" v="243" actId="164"/>
          <ac:picMkLst>
            <pc:docMk/>
            <pc:sldMk cId="44637636" sldId="273"/>
            <ac:picMk id="24" creationId="{439DA5B0-DE02-3327-7D39-1260D86EDABE}"/>
          </ac:picMkLst>
        </pc:picChg>
        <pc:picChg chg="mod topLvl">
          <ac:chgData name="Kerstin Wetzel" userId="81e348f8-4996-4fff-aeed-388ce7277f4f" providerId="ADAL" clId="{73D13700-5453-4E5E-A5FA-572DA9D08FC6}" dt="2025-01-09T17:25:31.996" v="320" actId="164"/>
          <ac:picMkLst>
            <pc:docMk/>
            <pc:sldMk cId="44637636" sldId="273"/>
            <ac:picMk id="25" creationId="{887D371E-A7C2-F9AF-37BB-9802F2E8ABD1}"/>
          </ac:picMkLst>
        </pc:picChg>
        <pc:picChg chg="mod">
          <ac:chgData name="Kerstin Wetzel" userId="81e348f8-4996-4fff-aeed-388ce7277f4f" providerId="ADAL" clId="{73D13700-5453-4E5E-A5FA-572DA9D08FC6}" dt="2025-01-07T11:38:20.544" v="245" actId="164"/>
          <ac:picMkLst>
            <pc:docMk/>
            <pc:sldMk cId="44637636" sldId="273"/>
            <ac:picMk id="26" creationId="{D2B52A18-2A11-284D-7270-DD04C214197C}"/>
          </ac:picMkLst>
        </pc:picChg>
        <pc:picChg chg="mod">
          <ac:chgData name="Kerstin Wetzel" userId="81e348f8-4996-4fff-aeed-388ce7277f4f" providerId="ADAL" clId="{73D13700-5453-4E5E-A5FA-572DA9D08FC6}" dt="2025-01-07T11:38:26.126" v="246" actId="164"/>
          <ac:picMkLst>
            <pc:docMk/>
            <pc:sldMk cId="44637636" sldId="273"/>
            <ac:picMk id="27" creationId="{6B98DDFD-EEE7-9674-246C-EE25E8A5EFD5}"/>
          </ac:picMkLst>
        </pc:picChg>
        <pc:picChg chg="mod">
          <ac:chgData name="Kerstin Wetzel" userId="81e348f8-4996-4fff-aeed-388ce7277f4f" providerId="ADAL" clId="{73D13700-5453-4E5E-A5FA-572DA9D08FC6}" dt="2025-01-07T11:38:58.069" v="251" actId="164"/>
          <ac:picMkLst>
            <pc:docMk/>
            <pc:sldMk cId="44637636" sldId="273"/>
            <ac:picMk id="28" creationId="{966A6D43-10FE-81CF-14ED-75C93EA9DE5D}"/>
          </ac:picMkLst>
        </pc:picChg>
        <pc:picChg chg="mod">
          <ac:chgData name="Kerstin Wetzel" userId="81e348f8-4996-4fff-aeed-388ce7277f4f" providerId="ADAL" clId="{73D13700-5453-4E5E-A5FA-572DA9D08FC6}" dt="2025-01-07T11:38:52.609" v="250" actId="164"/>
          <ac:picMkLst>
            <pc:docMk/>
            <pc:sldMk cId="44637636" sldId="273"/>
            <ac:picMk id="29" creationId="{47B5246C-39C9-301D-FE3B-95BD0BC51E16}"/>
          </ac:picMkLst>
        </pc:picChg>
        <pc:picChg chg="mod">
          <ac:chgData name="Kerstin Wetzel" userId="81e348f8-4996-4fff-aeed-388ce7277f4f" providerId="ADAL" clId="{73D13700-5453-4E5E-A5FA-572DA9D08FC6}" dt="2025-01-07T11:39:03.167" v="252" actId="164"/>
          <ac:picMkLst>
            <pc:docMk/>
            <pc:sldMk cId="44637636" sldId="273"/>
            <ac:picMk id="30" creationId="{E61E82E6-3C3F-68D3-E0D5-EA6F28CDA8C3}"/>
          </ac:picMkLst>
        </pc:picChg>
      </pc:sldChg>
      <pc:sldChg chg="modSp mod modTransition modClrScheme chgLayout modNotesTx">
        <pc:chgData name="Kerstin Wetzel" userId="81e348f8-4996-4fff-aeed-388ce7277f4f" providerId="ADAL" clId="{73D13700-5453-4E5E-A5FA-572DA9D08FC6}" dt="2025-01-09T17:45:03.196" v="1003"/>
        <pc:sldMkLst>
          <pc:docMk/>
          <pc:sldMk cId="3350149011" sldId="277"/>
        </pc:sldMkLst>
        <pc:spChg chg="mod">
          <ac:chgData name="Kerstin Wetzel" userId="81e348f8-4996-4fff-aeed-388ce7277f4f" providerId="ADAL" clId="{73D13700-5453-4E5E-A5FA-572DA9D08FC6}" dt="2025-01-08T08:43:44.351" v="306" actId="6549"/>
          <ac:spMkLst>
            <pc:docMk/>
            <pc:sldMk cId="3350149011" sldId="277"/>
            <ac:spMk id="47" creationId="{FAECA75E-F406-3351-BEE8-4183AD146B03}"/>
          </ac:spMkLst>
        </pc:spChg>
        <pc:picChg chg="mod">
          <ac:chgData name="Kerstin Wetzel" userId="81e348f8-4996-4fff-aeed-388ce7277f4f" providerId="ADAL" clId="{73D13700-5453-4E5E-A5FA-572DA9D08FC6}" dt="2025-01-09T17:40:03.357" v="732" actId="14861"/>
          <ac:picMkLst>
            <pc:docMk/>
            <pc:sldMk cId="3350149011" sldId="277"/>
            <ac:picMk id="2" creationId="{EE528CDC-C7AE-7FF3-5347-DBF71E836F6A}"/>
          </ac:picMkLst>
        </pc:picChg>
        <pc:picChg chg="mod">
          <ac:chgData name="Kerstin Wetzel" userId="81e348f8-4996-4fff-aeed-388ce7277f4f" providerId="ADAL" clId="{73D13700-5453-4E5E-A5FA-572DA9D08FC6}" dt="2025-01-09T17:40:03.357" v="732" actId="14861"/>
          <ac:picMkLst>
            <pc:docMk/>
            <pc:sldMk cId="3350149011" sldId="277"/>
            <ac:picMk id="5" creationId="{45EF8BA6-8D69-A933-9710-249D974539CC}"/>
          </ac:picMkLst>
        </pc:picChg>
      </pc:sldChg>
      <pc:sldChg chg="add del mod ord modClrScheme chgLayout">
        <pc:chgData name="Kerstin Wetzel" userId="81e348f8-4996-4fff-aeed-388ce7277f4f" providerId="ADAL" clId="{73D13700-5453-4E5E-A5FA-572DA9D08FC6}" dt="2025-01-07T11:21:00.886" v="230" actId="47"/>
        <pc:sldMkLst>
          <pc:docMk/>
          <pc:sldMk cId="834308618" sldId="278"/>
        </pc:sldMkLst>
      </pc:sldChg>
      <pc:sldChg chg="delSp modSp add del mod modAnim">
        <pc:chgData name="Kerstin Wetzel" userId="81e348f8-4996-4fff-aeed-388ce7277f4f" providerId="ADAL" clId="{73D13700-5453-4E5E-A5FA-572DA9D08FC6}" dt="2025-01-08T08:42:01.101" v="283" actId="47"/>
        <pc:sldMkLst>
          <pc:docMk/>
          <pc:sldMk cId="3451977044" sldId="278"/>
        </pc:sldMkLst>
        <pc:spChg chg="mod topLvl">
          <ac:chgData name="Kerstin Wetzel" userId="81e348f8-4996-4fff-aeed-388ce7277f4f" providerId="ADAL" clId="{73D13700-5453-4E5E-A5FA-572DA9D08FC6}" dt="2025-01-08T08:31:10.272" v="281" actId="165"/>
          <ac:spMkLst>
            <pc:docMk/>
            <pc:sldMk cId="3451977044" sldId="278"/>
            <ac:spMk id="48" creationId="{E518C052-1C3F-F882-94C9-C8F9E9E67B9D}"/>
          </ac:spMkLst>
        </pc:spChg>
        <pc:grpChg chg="del">
          <ac:chgData name="Kerstin Wetzel" userId="81e348f8-4996-4fff-aeed-388ce7277f4f" providerId="ADAL" clId="{73D13700-5453-4E5E-A5FA-572DA9D08FC6}" dt="2025-01-08T08:31:10.272" v="281" actId="165"/>
          <ac:grpSpMkLst>
            <pc:docMk/>
            <pc:sldMk cId="3451977044" sldId="278"/>
            <ac:grpSpMk id="15" creationId="{7D9DF7B3-DF8A-C0BA-0A62-C45C16213AA8}"/>
          </ac:grpSpMkLst>
        </pc:grpChg>
        <pc:picChg chg="mod topLvl">
          <ac:chgData name="Kerstin Wetzel" userId="81e348f8-4996-4fff-aeed-388ce7277f4f" providerId="ADAL" clId="{73D13700-5453-4E5E-A5FA-572DA9D08FC6}" dt="2025-01-08T08:31:18.822" v="282" actId="14861"/>
          <ac:picMkLst>
            <pc:docMk/>
            <pc:sldMk cId="3451977044" sldId="278"/>
            <ac:picMk id="30" creationId="{6B420EF4-851A-C6D4-E1B2-FE4B85B8F3D0}"/>
          </ac:picMkLst>
        </pc:picChg>
      </pc:sldChg>
      <pc:sldChg chg="new del">
        <pc:chgData name="Kerstin Wetzel" userId="81e348f8-4996-4fff-aeed-388ce7277f4f" providerId="ADAL" clId="{73D13700-5453-4E5E-A5FA-572DA9D08FC6}" dt="2025-01-09T17:37:25.026" v="707" actId="47"/>
        <pc:sldMkLst>
          <pc:docMk/>
          <pc:sldMk cId="3932751333" sldId="278"/>
        </pc:sldMkLst>
      </pc:sldChg>
      <pc:sldMasterChg chg="modSldLayout sldLayoutOrd">
        <pc:chgData name="Kerstin Wetzel" userId="81e348f8-4996-4fff-aeed-388ce7277f4f" providerId="ADAL" clId="{73D13700-5453-4E5E-A5FA-572DA9D08FC6}" dt="2025-01-07T11:21:29.711" v="232" actId="478"/>
        <pc:sldMasterMkLst>
          <pc:docMk/>
          <pc:sldMasterMk cId="4262315004" sldId="2147483648"/>
        </pc:sldMasterMkLst>
        <pc:sldLayoutChg chg="addSp delSp modSp mod ord">
          <pc:chgData name="Kerstin Wetzel" userId="81e348f8-4996-4fff-aeed-388ce7277f4f" providerId="ADAL" clId="{73D13700-5453-4E5E-A5FA-572DA9D08FC6}" dt="2025-01-07T11:21:29.711" v="232" actId="478"/>
          <pc:sldLayoutMkLst>
            <pc:docMk/>
            <pc:sldMasterMk cId="4262315004" sldId="2147483648"/>
            <pc:sldLayoutMk cId="1080937813" sldId="2147483650"/>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861684-2E91-7646-A040-6BED5DD94DBA}" type="datetimeFigureOut">
              <a:rPr lang="nl-NL" smtClean="0"/>
              <a:t>6-1-2025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D72695-71D1-884E-A7C3-9CD159CACBB9}" type="slidenum">
              <a:rPr lang="nl-NL" smtClean="0"/>
              <a:t>‹Nr.›</a:t>
            </a:fld>
            <a:endParaRPr lang="nl-NL"/>
          </a:p>
        </p:txBody>
      </p:sp>
    </p:spTree>
    <p:extLst>
      <p:ext uri="{BB962C8B-B14F-4D97-AF65-F5344CB8AC3E}">
        <p14:creationId xmlns:p14="http://schemas.microsoft.com/office/powerpoint/2010/main" val="3662126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9DA003-5091-8505-8E3C-B26AD7AF7CA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5E03B66-30D5-3AA8-3D2C-AFF7EDEFA52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EABDDE4-3D6E-D985-3367-B9691DBA4C52}"/>
              </a:ext>
            </a:extLst>
          </p:cNvPr>
          <p:cNvSpPr>
            <a:spLocks noGrp="1"/>
          </p:cNvSpPr>
          <p:nvPr>
            <p:ph type="body" idx="1"/>
          </p:nvPr>
        </p:nvSpPr>
        <p:spPr/>
        <p:txBody>
          <a:bodyPr/>
          <a:lstStyle/>
          <a:p>
            <a:r>
              <a:rPr lang="de-DE" b="1" u="sng" dirty="0"/>
              <a:t>Inhalt:</a:t>
            </a:r>
          </a:p>
          <a:p>
            <a:pPr marL="171450" indent="-171450">
              <a:buFont typeface="Arial" panose="020B0604020202020204" pitchFamily="34" charset="0"/>
              <a:buChar char="•"/>
            </a:pPr>
            <a:r>
              <a:rPr lang="de-DE" b="0" u="none" dirty="0"/>
              <a:t>Verwenden Sie die Folie als visuelle Begleitung.</a:t>
            </a:r>
          </a:p>
          <a:p>
            <a:pPr marL="171450" indent="-171450">
              <a:buFont typeface="Arial" panose="020B0604020202020204" pitchFamily="34" charset="0"/>
              <a:buChar char="•"/>
            </a:pPr>
            <a:r>
              <a:rPr lang="de-DE" b="0" u="none" dirty="0"/>
              <a:t>Begrüßen Sie Ihre SuS mit dem Faustgruß und „</a:t>
            </a:r>
            <a:r>
              <a:rPr lang="de-DE" b="0" u="none" dirty="0" err="1"/>
              <a:t>gongxi</a:t>
            </a:r>
            <a:r>
              <a:rPr lang="de-DE" b="0" u="none" dirty="0"/>
              <a:t> </a:t>
            </a:r>
            <a:r>
              <a:rPr lang="de-DE" b="0" u="none" dirty="0" err="1"/>
              <a:t>gongxi</a:t>
            </a:r>
            <a:r>
              <a:rPr lang="de-DE" b="0" u="none" dirty="0"/>
              <a:t>“ und lassen Sie Ihre SuS das Stundenthema erraten.</a:t>
            </a:r>
          </a:p>
          <a:p>
            <a:endParaRPr lang="de-DE" b="1" u="sng" dirty="0"/>
          </a:p>
          <a:p>
            <a:r>
              <a:rPr lang="de-DE" b="1" u="sng" dirty="0"/>
              <a:t>Hinweis zur Animation</a:t>
            </a:r>
            <a:r>
              <a:rPr lang="de-DE" b="1" dirty="0"/>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de-DE" dirty="0"/>
              <a:t>Drücken Sie die Enter-Taste </a:t>
            </a:r>
            <a:r>
              <a:rPr lang="de-DE" dirty="0">
                <a:sym typeface="Wingdings" panose="05000000000000000000" pitchFamily="2" charset="2"/>
              </a:rPr>
              <a:t> Der Schriftzug „Das Frühlingsfest“ erscheint.</a:t>
            </a:r>
          </a:p>
          <a:p>
            <a:pPr marL="228600" indent="-228600">
              <a:buFont typeface="+mj-lt"/>
              <a:buAutoNum type="arabicPeriod"/>
            </a:pPr>
            <a:r>
              <a:rPr lang="de-DE" dirty="0">
                <a:sym typeface="Wingdings" panose="05000000000000000000" pitchFamily="2" charset="2"/>
              </a:rPr>
              <a:t>Drücken Sie die Enter-Taste, um zur nächsten Folie zu gelange. Es gibt eine Übergangsanimation.</a:t>
            </a:r>
          </a:p>
          <a:p>
            <a:pPr marL="0" indent="0">
              <a:buFont typeface="+mj-lt"/>
              <a:buNone/>
            </a:pPr>
            <a:endParaRPr lang="de-DE" dirty="0">
              <a:sym typeface="Wingdings" panose="05000000000000000000" pitchFamily="2" charset="2"/>
            </a:endParaRPr>
          </a:p>
        </p:txBody>
      </p:sp>
      <p:sp>
        <p:nvSpPr>
          <p:cNvPr id="4" name="Tijdelijke aanduiding voor dianummer 3">
            <a:extLst>
              <a:ext uri="{FF2B5EF4-FFF2-40B4-BE49-F238E27FC236}">
                <a16:creationId xmlns:a16="http://schemas.microsoft.com/office/drawing/2014/main" id="{A48861F2-3AB1-80D5-B369-C0D78DE9F748}"/>
              </a:ext>
            </a:extLst>
          </p:cNvPr>
          <p:cNvSpPr>
            <a:spLocks noGrp="1"/>
          </p:cNvSpPr>
          <p:nvPr>
            <p:ph type="sldNum" sz="quarter" idx="5"/>
          </p:nvPr>
        </p:nvSpPr>
        <p:spPr/>
        <p:txBody>
          <a:bodyPr/>
          <a:lstStyle/>
          <a:p>
            <a:fld id="{1CD72695-71D1-884E-A7C3-9CD159CACBB9}" type="slidenum">
              <a:rPr lang="nl-NL" smtClean="0"/>
              <a:t>1</a:t>
            </a:fld>
            <a:endParaRPr lang="nl-NL"/>
          </a:p>
        </p:txBody>
      </p:sp>
    </p:spTree>
    <p:extLst>
      <p:ext uri="{BB962C8B-B14F-4D97-AF65-F5344CB8AC3E}">
        <p14:creationId xmlns:p14="http://schemas.microsoft.com/office/powerpoint/2010/main" val="36127959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EF7E73-D72D-D20A-2BB0-CD80E4498AC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9FD9E47-1A6C-CFCA-DFD2-C2C8666BCD0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8ABFC6B-6362-479C-E97E-DCB20A2F2905}"/>
              </a:ext>
            </a:extLst>
          </p:cNvPr>
          <p:cNvSpPr>
            <a:spLocks noGrp="1"/>
          </p:cNvSpPr>
          <p:nvPr>
            <p:ph type="body" idx="1"/>
          </p:nvPr>
        </p:nvSpPr>
        <p:spPr/>
        <p:txBody>
          <a:bodyPr/>
          <a:lstStyle/>
          <a:p>
            <a:r>
              <a:rPr lang="de-DE" b="1" u="sng" dirty="0"/>
              <a:t>Inhalt</a:t>
            </a:r>
            <a:r>
              <a:rPr lang="de-DE" b="1" dirty="0"/>
              <a:t>:</a:t>
            </a:r>
          </a:p>
          <a:p>
            <a:pPr marL="171450" indent="-171450">
              <a:buFont typeface="Arial" panose="020B0604020202020204" pitchFamily="34" charset="0"/>
              <a:buChar char="•"/>
            </a:pPr>
            <a:r>
              <a:rPr lang="de-DE" dirty="0"/>
              <a:t>Zeigen Sie auf der Karte die asiatischen Länder, in denen das Frühlingsfest ebenfalls begangen wird </a:t>
            </a:r>
            <a:r>
              <a:rPr lang="de-DE" dirty="0">
                <a:latin typeface="Circular Std Book Italic" panose="020B0604020101020102" pitchFamily="34" charset="0"/>
                <a:cs typeface="Circular Std Book Italic" panose="020B0604020101020102" pitchFamily="34" charset="0"/>
              </a:rPr>
              <a:t>→</a:t>
            </a:r>
            <a:r>
              <a:rPr lang="de-DE" dirty="0"/>
              <a:t> VR China, Taiwan (Republik China), Japan, Korea, Vietnam, Singapur, Malaysia usw.</a:t>
            </a:r>
          </a:p>
          <a:p>
            <a:pPr marL="0" indent="0">
              <a:buFont typeface="Arial" panose="020B0604020202020204" pitchFamily="34" charset="0"/>
              <a:buNone/>
            </a:pPr>
            <a:endParaRPr lang="de-DE" dirty="0"/>
          </a:p>
        </p:txBody>
      </p:sp>
      <p:sp>
        <p:nvSpPr>
          <p:cNvPr id="4" name="Tijdelijke aanduiding voor dianummer 3">
            <a:extLst>
              <a:ext uri="{FF2B5EF4-FFF2-40B4-BE49-F238E27FC236}">
                <a16:creationId xmlns:a16="http://schemas.microsoft.com/office/drawing/2014/main" id="{C83AC11C-FE88-956C-F9C1-29748CC848C9}"/>
              </a:ext>
            </a:extLst>
          </p:cNvPr>
          <p:cNvSpPr>
            <a:spLocks noGrp="1"/>
          </p:cNvSpPr>
          <p:nvPr>
            <p:ph type="sldNum" sz="quarter" idx="5"/>
          </p:nvPr>
        </p:nvSpPr>
        <p:spPr/>
        <p:txBody>
          <a:bodyPr/>
          <a:lstStyle/>
          <a:p>
            <a:fld id="{1CD72695-71D1-884E-A7C3-9CD159CACBB9}" type="slidenum">
              <a:rPr lang="nl-NL" smtClean="0"/>
              <a:t>10</a:t>
            </a:fld>
            <a:endParaRPr lang="nl-NL"/>
          </a:p>
        </p:txBody>
      </p:sp>
    </p:spTree>
    <p:extLst>
      <p:ext uri="{BB962C8B-B14F-4D97-AF65-F5344CB8AC3E}">
        <p14:creationId xmlns:p14="http://schemas.microsoft.com/office/powerpoint/2010/main" val="112520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604EB4-4F22-19DC-FD74-C90084392DB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12AC8D1-18DC-DBE0-5F47-9FF75F01B62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7AFA5CC-B2E5-5CE6-AD7C-D4D41D0EB0E1}"/>
              </a:ext>
            </a:extLst>
          </p:cNvPr>
          <p:cNvSpPr>
            <a:spLocks noGrp="1"/>
          </p:cNvSpPr>
          <p:nvPr>
            <p:ph type="body" idx="1"/>
          </p:nvPr>
        </p:nvSpPr>
        <p:spPr/>
        <p:txBody>
          <a:bodyPr/>
          <a:lstStyle/>
          <a:p>
            <a:r>
              <a:rPr lang="de-DE" b="1" u="sng" dirty="0"/>
              <a:t>Inhalt:</a:t>
            </a:r>
          </a:p>
          <a:p>
            <a:pPr marL="171450" indent="-171450">
              <a:buFont typeface="Arial" panose="020B0604020202020204" pitchFamily="34" charset="0"/>
              <a:buChar char="•"/>
            </a:pPr>
            <a:r>
              <a:rPr lang="de-DE" b="0" u="none" dirty="0"/>
              <a:t>Zeigen Sie die Daten für das Frühlingsfest der Vergangenheit, des neuen Jahres und der zukünftigen Jahre.</a:t>
            </a:r>
          </a:p>
          <a:p>
            <a:pPr marL="171450" indent="-171450">
              <a:buFont typeface="Arial" panose="020B0604020202020204" pitchFamily="34" charset="0"/>
              <a:buChar char="•"/>
            </a:pPr>
            <a:r>
              <a:rPr lang="de-DE" b="0" u="none" dirty="0"/>
              <a:t>Lassen Sie Ihre SuS die unterschiedlichen Daten erklären. Warum fallen die Daten nicht wie bei uns zu Weihnachten und Silvester auf dasselbe Datum? (Antwort: Lunisolarkalender (Mondkalender); siehe Handreichung)</a:t>
            </a:r>
          </a:p>
          <a:p>
            <a:pPr marL="171450" indent="-171450">
              <a:buFont typeface="Arial" panose="020B0604020202020204" pitchFamily="34" charset="0"/>
              <a:buChar char="•"/>
            </a:pPr>
            <a:r>
              <a:rPr lang="de-DE" b="0" u="none" dirty="0"/>
              <a:t>Fragen Sie nach dem chinesischen Tierkreiszeichen für das neue Jahr </a:t>
            </a:r>
            <a:r>
              <a:rPr lang="de-DE" dirty="0">
                <a:sym typeface="Wingdings" panose="05000000000000000000" pitchFamily="2" charset="2"/>
              </a:rPr>
              <a:t> Übergang und Antwort auf nachfolgender Folie 3.</a:t>
            </a:r>
            <a:endParaRPr lang="de-DE" b="0" u="none" dirty="0"/>
          </a:p>
          <a:p>
            <a:endParaRPr lang="de-DE" b="1" u="sng" dirty="0"/>
          </a:p>
          <a:p>
            <a:r>
              <a:rPr lang="de-DE" b="1" u="sng" dirty="0"/>
              <a:t>Hinweis zur Animation</a:t>
            </a:r>
            <a:r>
              <a:rPr lang="de-DE" b="1" dirty="0"/>
              <a:t>:</a:t>
            </a:r>
            <a:endParaRPr lang="de-DE" b="1"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sym typeface="Wingdings" panose="05000000000000000000" pitchFamily="2" charset="2"/>
              </a:rPr>
              <a:t>Drücken Sie die Enter-Taste, um zur nächsten Folie zu gelange. Es gibt eine Übergangsanimation.</a:t>
            </a:r>
          </a:p>
        </p:txBody>
      </p:sp>
      <p:sp>
        <p:nvSpPr>
          <p:cNvPr id="4" name="Tijdelijke aanduiding voor dianummer 3">
            <a:extLst>
              <a:ext uri="{FF2B5EF4-FFF2-40B4-BE49-F238E27FC236}">
                <a16:creationId xmlns:a16="http://schemas.microsoft.com/office/drawing/2014/main" id="{91E763A9-67C3-950A-FAA9-93C80EE1ADD8}"/>
              </a:ext>
            </a:extLst>
          </p:cNvPr>
          <p:cNvSpPr>
            <a:spLocks noGrp="1"/>
          </p:cNvSpPr>
          <p:nvPr>
            <p:ph type="sldNum" sz="quarter" idx="5"/>
          </p:nvPr>
        </p:nvSpPr>
        <p:spPr/>
        <p:txBody>
          <a:bodyPr/>
          <a:lstStyle/>
          <a:p>
            <a:fld id="{1CD72695-71D1-884E-A7C3-9CD159CACBB9}" type="slidenum">
              <a:rPr lang="nl-NL" smtClean="0"/>
              <a:t>2</a:t>
            </a:fld>
            <a:endParaRPr lang="nl-NL"/>
          </a:p>
        </p:txBody>
      </p:sp>
    </p:spTree>
    <p:extLst>
      <p:ext uri="{BB962C8B-B14F-4D97-AF65-F5344CB8AC3E}">
        <p14:creationId xmlns:p14="http://schemas.microsoft.com/office/powerpoint/2010/main" val="1493503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2118E-BC2E-D731-0FD5-AC0446B5A7A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1CFEDEC-09EC-6259-9AB9-058607782CA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0336DBC-E164-358D-BD9F-5DBB17329921}"/>
              </a:ext>
            </a:extLst>
          </p:cNvPr>
          <p:cNvSpPr>
            <a:spLocks noGrp="1"/>
          </p:cNvSpPr>
          <p:nvPr>
            <p:ph type="body" idx="1"/>
          </p:nvPr>
        </p:nvSpPr>
        <p:spPr/>
        <p:txBody>
          <a:bodyPr/>
          <a:lstStyle/>
          <a:p>
            <a:r>
              <a:rPr lang="de-DE" b="1" u="sng" dirty="0"/>
              <a:t>Inhalt</a:t>
            </a:r>
            <a:r>
              <a:rPr lang="de-DE" b="1" dirty="0"/>
              <a:t>:</a:t>
            </a:r>
          </a:p>
          <a:p>
            <a:pPr marL="171450" indent="-171450">
              <a:buFont typeface="Arial" panose="020B0604020202020204" pitchFamily="34" charset="0"/>
              <a:buChar char="•"/>
            </a:pPr>
            <a:r>
              <a:rPr lang="de-DE" dirty="0"/>
              <a:t>Wiederholen Sie </a:t>
            </a:r>
            <a:r>
              <a:rPr lang="de-DE" b="1" dirty="0"/>
              <a:t>mit</a:t>
            </a:r>
            <a:r>
              <a:rPr lang="de-DE" dirty="0"/>
              <a:t> Ihren SuS die 12 Tiere des chinesischen Tierkreises. Gehen Sie der Reihe nach. Reihenfolge: Maus, Büffel, Tiger, Hase, Drache, Schlange, Pferd, Ziege, Affe, Hahn, Hund und Schwein. (Anmerkung: Der Drache ist das einzige mystische Fabelwesen im chinesischen Tierkreis.)</a:t>
            </a:r>
          </a:p>
          <a:p>
            <a:pPr marL="171450" indent="-171450">
              <a:buFont typeface="Arial" panose="020B0604020202020204" pitchFamily="34" charset="0"/>
              <a:buChar char="•"/>
            </a:pPr>
            <a:r>
              <a:rPr lang="de-DE" dirty="0"/>
              <a:t>Alternative: Geben Sie 3 Tierkreiszeichen vor und lassen Sie Ihre SuS die restlichen ergänzen. (Hinweis: Löschen Sie die Animation für die Tiere, die Sie vorgeben möchten.)</a:t>
            </a:r>
          </a:p>
          <a:p>
            <a:pPr marL="171450" indent="-171450">
              <a:buFont typeface="Arial" panose="020B0604020202020204" pitchFamily="34" charset="0"/>
              <a:buChar char="•"/>
            </a:pPr>
            <a:endParaRPr lang="de-DE" dirty="0"/>
          </a:p>
          <a:p>
            <a:r>
              <a:rPr lang="de-DE" b="1" u="sng" dirty="0"/>
              <a:t>Hinweis zur Animation</a:t>
            </a:r>
            <a:r>
              <a:rPr lang="de-DE" b="1" dirty="0"/>
              <a:t>:</a:t>
            </a:r>
          </a:p>
          <a:p>
            <a:pPr marL="228600" indent="-228600">
              <a:buFont typeface="+mj-lt"/>
              <a:buAutoNum type="arabicPeriod"/>
            </a:pPr>
            <a:r>
              <a:rPr lang="de-DE" dirty="0"/>
              <a:t>Drücken Sie die Enter-Taste (12x) </a:t>
            </a:r>
            <a:r>
              <a:rPr lang="de-DE" dirty="0">
                <a:sym typeface="Wingdings" panose="05000000000000000000" pitchFamily="2" charset="2"/>
              </a:rPr>
              <a:t> Es erscheinen die Tierkreiszeichen entsprechend ihrer Reihenfolge.</a:t>
            </a:r>
          </a:p>
          <a:p>
            <a:pPr marL="228600" indent="-228600">
              <a:buFont typeface="+mj-lt"/>
              <a:buAutoNum type="arabicPeriod"/>
            </a:pPr>
            <a:r>
              <a:rPr lang="de-DE" dirty="0">
                <a:sym typeface="Wingdings" panose="05000000000000000000" pitchFamily="2" charset="2"/>
              </a:rPr>
              <a:t>Drücken Sie die Enter-Taste, um zur nächsten Folie zu gelange. Es gibt eine Übergangsanimation.</a:t>
            </a:r>
          </a:p>
          <a:p>
            <a:endParaRPr lang="de-DE" dirty="0"/>
          </a:p>
          <a:p>
            <a:pPr marL="0" indent="0">
              <a:buFont typeface="+mj-lt"/>
              <a:buNone/>
            </a:pPr>
            <a:endParaRPr lang="de-DE" dirty="0">
              <a:sym typeface="Wingdings" panose="05000000000000000000" pitchFamily="2" charset="2"/>
            </a:endParaRPr>
          </a:p>
        </p:txBody>
      </p:sp>
      <p:sp>
        <p:nvSpPr>
          <p:cNvPr id="4" name="Tijdelijke aanduiding voor dianummer 3">
            <a:extLst>
              <a:ext uri="{FF2B5EF4-FFF2-40B4-BE49-F238E27FC236}">
                <a16:creationId xmlns:a16="http://schemas.microsoft.com/office/drawing/2014/main" id="{37D4DF3A-B47C-1AA5-9CA2-825F837EE7BD}"/>
              </a:ext>
            </a:extLst>
          </p:cNvPr>
          <p:cNvSpPr>
            <a:spLocks noGrp="1"/>
          </p:cNvSpPr>
          <p:nvPr>
            <p:ph type="sldNum" sz="quarter" idx="5"/>
          </p:nvPr>
        </p:nvSpPr>
        <p:spPr/>
        <p:txBody>
          <a:bodyPr/>
          <a:lstStyle/>
          <a:p>
            <a:fld id="{1CD72695-71D1-884E-A7C3-9CD159CACBB9}" type="slidenum">
              <a:rPr lang="nl-NL" smtClean="0"/>
              <a:t>3</a:t>
            </a:fld>
            <a:endParaRPr lang="nl-NL"/>
          </a:p>
        </p:txBody>
      </p:sp>
    </p:spTree>
    <p:extLst>
      <p:ext uri="{BB962C8B-B14F-4D97-AF65-F5344CB8AC3E}">
        <p14:creationId xmlns:p14="http://schemas.microsoft.com/office/powerpoint/2010/main" val="9470134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1C6980-D835-B656-1DC9-556853372B8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9763F2A-E780-472B-017E-C7E489F3B65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5612801-DA9E-9DEF-91D6-83F47663E234}"/>
              </a:ext>
            </a:extLst>
          </p:cNvPr>
          <p:cNvSpPr>
            <a:spLocks noGrp="1"/>
          </p:cNvSpPr>
          <p:nvPr>
            <p:ph type="body" idx="1"/>
          </p:nvPr>
        </p:nvSpPr>
        <p:spPr/>
        <p:txBody>
          <a:bodyPr/>
          <a:lstStyle/>
          <a:p>
            <a:r>
              <a:rPr lang="de-DE" b="1" u="sng" dirty="0"/>
              <a:t>Inhalt</a:t>
            </a:r>
            <a:r>
              <a:rPr lang="de-DE" b="1" dirty="0"/>
              <a:t>:</a:t>
            </a:r>
          </a:p>
          <a:p>
            <a:pPr marL="171450" indent="-171450">
              <a:buFont typeface="Arial" panose="020B0604020202020204" pitchFamily="34" charset="0"/>
              <a:buChar char="•"/>
            </a:pPr>
            <a:r>
              <a:rPr lang="de-DE" dirty="0"/>
              <a:t>2025 ist das Jahr der Schlange.</a:t>
            </a:r>
          </a:p>
          <a:p>
            <a:pPr marL="171450" indent="-171450">
              <a:buFont typeface="Arial" panose="020B0604020202020204" pitchFamily="34" charset="0"/>
              <a:buChar char="•"/>
            </a:pPr>
            <a:r>
              <a:rPr lang="de-DE" dirty="0"/>
              <a:t>Wann ist das </a:t>
            </a:r>
            <a:r>
              <a:rPr lang="de-DE" b="1" dirty="0"/>
              <a:t>nächste</a:t>
            </a:r>
            <a:r>
              <a:rPr lang="de-DE" dirty="0"/>
              <a:t> Jahr der Schlange? (Antwort erscheinen nach dem Drücken der Entertaste</a:t>
            </a:r>
            <a:r>
              <a:rPr lang="de-DE" dirty="0">
                <a:sym typeface="Symbol" panose="05050102010706020507" pitchFamily="18" charset="2"/>
              </a:rPr>
              <a:t></a:t>
            </a:r>
            <a:r>
              <a:rPr lang="de-DE" b="1" dirty="0">
                <a:sym typeface="Symbol" panose="05050102010706020507" pitchFamily="18" charset="2"/>
              </a:rPr>
              <a:t></a:t>
            </a:r>
            <a:r>
              <a:rPr lang="de-DE" dirty="0">
                <a:sym typeface="Symbol" panose="05050102010706020507" pitchFamily="18" charset="2"/>
              </a:rPr>
              <a:t> </a:t>
            </a:r>
            <a:r>
              <a:rPr lang="de-DE" dirty="0"/>
              <a:t>)</a:t>
            </a:r>
          </a:p>
          <a:p>
            <a:pPr marL="171450" indent="-171450">
              <a:buFont typeface="Arial" panose="020B0604020202020204" pitchFamily="34" charset="0"/>
              <a:buChar char="•"/>
            </a:pPr>
            <a:r>
              <a:rPr lang="de-DE" dirty="0"/>
              <a:t>Welche Charaktereigenschaften werden dem Tierkreiszeichen Schlange zugeschrieben? (Antworten erscheinen nach dem Drücken der Entertaste</a:t>
            </a:r>
            <a:r>
              <a:rPr lang="de-DE" dirty="0">
                <a:sym typeface="Symbol" panose="05050102010706020507" pitchFamily="18" charset="2"/>
              </a:rPr>
              <a:t></a:t>
            </a:r>
            <a:r>
              <a:rPr lang="de-DE" b="1" dirty="0">
                <a:sym typeface="Symbol" panose="05050102010706020507" pitchFamily="18" charset="2"/>
              </a:rPr>
              <a:t></a:t>
            </a:r>
            <a:r>
              <a:rPr lang="de-DE" dirty="0">
                <a:sym typeface="Symbol" panose="05050102010706020507" pitchFamily="18" charset="2"/>
              </a:rPr>
              <a:t> </a:t>
            </a:r>
            <a:r>
              <a:rPr lang="de-DE" dirty="0"/>
              <a:t>)</a:t>
            </a:r>
          </a:p>
          <a:p>
            <a:pPr marL="171450" indent="-171450">
              <a:buFont typeface="Arial" panose="020B0604020202020204" pitchFamily="34" charset="0"/>
              <a:buChar char="•"/>
            </a:pPr>
            <a:r>
              <a:rPr lang="de-DE" dirty="0"/>
              <a:t>Was ist in einem Jahr der Schlange zu erwarten? (Antworten erscheinen nach dem Drücken der Entertaste</a:t>
            </a:r>
            <a:r>
              <a:rPr lang="de-DE" dirty="0">
                <a:sym typeface="Symbol" panose="05050102010706020507" pitchFamily="18" charset="2"/>
              </a:rPr>
              <a:t></a:t>
            </a:r>
            <a:r>
              <a:rPr lang="de-DE" b="1" dirty="0">
                <a:sym typeface="Symbol" panose="05050102010706020507" pitchFamily="18" charset="2"/>
              </a:rPr>
              <a:t></a:t>
            </a:r>
            <a:r>
              <a:rPr lang="de-DE" dirty="0">
                <a:sym typeface="Symbol" panose="05050102010706020507" pitchFamily="18" charset="2"/>
              </a:rPr>
              <a:t> )</a:t>
            </a:r>
            <a:endParaRPr lang="de-DE" dirty="0"/>
          </a:p>
          <a:p>
            <a:pPr marL="171450" indent="-171450">
              <a:buFont typeface="Arial" panose="020B0604020202020204" pitchFamily="34" charset="0"/>
              <a:buChar char="•"/>
            </a:pPr>
            <a:endParaRPr lang="de-DE" dirty="0"/>
          </a:p>
          <a:p>
            <a:r>
              <a:rPr lang="de-DE" b="1" u="sng" dirty="0"/>
              <a:t>Hinweis zur Animation</a:t>
            </a:r>
            <a:r>
              <a:rPr lang="de-DE" b="1" dirty="0"/>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de-DE" dirty="0"/>
              <a:t>Drücken Sie die Entertaste </a:t>
            </a:r>
            <a:r>
              <a:rPr lang="de-DE" b="1" dirty="0">
                <a:sym typeface="Symbol" panose="05050102010706020507" pitchFamily="18" charset="2"/>
              </a:rPr>
              <a:t></a:t>
            </a:r>
            <a:r>
              <a:rPr lang="de-DE" dirty="0"/>
              <a:t> </a:t>
            </a:r>
            <a:r>
              <a:rPr lang="de-DE" dirty="0">
                <a:sym typeface="Wingdings" panose="05000000000000000000" pitchFamily="2" charset="2"/>
              </a:rPr>
              <a:t> Es erscheinen „Nächstes Jahr der Schlange: 2037“.</a:t>
            </a:r>
          </a:p>
          <a:p>
            <a:pPr marL="228600" indent="-228600">
              <a:buFont typeface="+mj-lt"/>
              <a:buAutoNum type="arabicPeriod"/>
            </a:pPr>
            <a:r>
              <a:rPr lang="de-DE" dirty="0"/>
              <a:t>Drücken Sie die Entertaste </a:t>
            </a:r>
            <a:r>
              <a:rPr lang="de-DE" b="1" dirty="0">
                <a:sym typeface="Symbol" panose="05050102010706020507" pitchFamily="18" charset="2"/>
              </a:rPr>
              <a:t></a:t>
            </a:r>
            <a:r>
              <a:rPr lang="de-DE" dirty="0"/>
              <a:t> </a:t>
            </a:r>
            <a:r>
              <a:rPr lang="de-DE" dirty="0">
                <a:sym typeface="Wingdings" panose="05000000000000000000" pitchFamily="2" charset="2"/>
              </a:rPr>
              <a:t> Es erscheinen die Stärken und Schwächen (?) der Schlange.</a:t>
            </a:r>
          </a:p>
          <a:p>
            <a:pPr marL="228600" indent="-228600">
              <a:buFont typeface="+mj-lt"/>
              <a:buAutoNum type="arabicPeriod"/>
            </a:pPr>
            <a:r>
              <a:rPr lang="de-DE" dirty="0"/>
              <a:t>Drücken Sie die Entertaste </a:t>
            </a:r>
            <a:r>
              <a:rPr lang="de-DE" b="1" dirty="0">
                <a:sym typeface="Symbol" panose="05050102010706020507" pitchFamily="18" charset="2"/>
              </a:rPr>
              <a:t></a:t>
            </a:r>
            <a:r>
              <a:rPr lang="de-DE" dirty="0"/>
              <a:t> </a:t>
            </a:r>
            <a:r>
              <a:rPr lang="de-DE" dirty="0">
                <a:sym typeface="Wingdings" panose="05000000000000000000" pitchFamily="2" charset="2"/>
              </a:rPr>
              <a:t> Es erscheinen die Prognosen für das Jahr der Schlange.</a:t>
            </a:r>
          </a:p>
          <a:p>
            <a:pPr marL="228600" indent="-228600">
              <a:buFont typeface="+mj-lt"/>
              <a:buAutoNum type="arabicPeriod"/>
            </a:pPr>
            <a:endParaRPr lang="de-DE" dirty="0">
              <a:sym typeface="Wingdings" panose="05000000000000000000" pitchFamily="2" charset="2"/>
            </a:endParaRPr>
          </a:p>
          <a:p>
            <a:endParaRPr lang="de-DE" dirty="0"/>
          </a:p>
          <a:p>
            <a:pPr marL="0" indent="0">
              <a:buFont typeface="+mj-lt"/>
              <a:buNone/>
            </a:pPr>
            <a:endParaRPr lang="de-DE" dirty="0">
              <a:sym typeface="Wingdings" panose="05000000000000000000" pitchFamily="2" charset="2"/>
            </a:endParaRPr>
          </a:p>
        </p:txBody>
      </p:sp>
      <p:sp>
        <p:nvSpPr>
          <p:cNvPr id="4" name="Tijdelijke aanduiding voor dianummer 3">
            <a:extLst>
              <a:ext uri="{FF2B5EF4-FFF2-40B4-BE49-F238E27FC236}">
                <a16:creationId xmlns:a16="http://schemas.microsoft.com/office/drawing/2014/main" id="{E89F6100-1186-A85C-020A-58032A32A42A}"/>
              </a:ext>
            </a:extLst>
          </p:cNvPr>
          <p:cNvSpPr>
            <a:spLocks noGrp="1"/>
          </p:cNvSpPr>
          <p:nvPr>
            <p:ph type="sldNum" sz="quarter" idx="5"/>
          </p:nvPr>
        </p:nvSpPr>
        <p:spPr/>
        <p:txBody>
          <a:bodyPr/>
          <a:lstStyle/>
          <a:p>
            <a:fld id="{1CD72695-71D1-884E-A7C3-9CD159CACBB9}" type="slidenum">
              <a:rPr lang="nl-NL" smtClean="0"/>
              <a:t>4</a:t>
            </a:fld>
            <a:endParaRPr lang="nl-NL"/>
          </a:p>
        </p:txBody>
      </p:sp>
    </p:spTree>
    <p:extLst>
      <p:ext uri="{BB962C8B-B14F-4D97-AF65-F5344CB8AC3E}">
        <p14:creationId xmlns:p14="http://schemas.microsoft.com/office/powerpoint/2010/main" val="572404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75969D-C212-5440-900C-AFA2A4DB9A3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19E580E-5676-296A-765C-6E3DCE5A559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6F49D61-13B2-6FDA-1A1B-F26677BB72A2}"/>
              </a:ext>
            </a:extLst>
          </p:cNvPr>
          <p:cNvSpPr>
            <a:spLocks noGrp="1"/>
          </p:cNvSpPr>
          <p:nvPr>
            <p:ph type="body" idx="1"/>
          </p:nvPr>
        </p:nvSpPr>
        <p:spPr/>
        <p:txBody>
          <a:bodyPr/>
          <a:lstStyle/>
          <a:p>
            <a:r>
              <a:rPr lang="de-DE" b="1" u="sng" dirty="0"/>
              <a:t>Inhalt</a:t>
            </a:r>
            <a:r>
              <a:rPr lang="de-DE" b="1" dirty="0"/>
              <a:t>:</a:t>
            </a:r>
          </a:p>
          <a:p>
            <a:pPr marL="171450" indent="-171450">
              <a:buFont typeface="Arial" panose="020B0604020202020204" pitchFamily="34" charset="0"/>
              <a:buChar char="•"/>
            </a:pPr>
            <a:r>
              <a:rPr lang="de-DE" dirty="0"/>
              <a:t>2026 ist das Jahr des Pferdes.</a:t>
            </a:r>
          </a:p>
          <a:p>
            <a:pPr marL="171450" indent="-171450">
              <a:buFont typeface="Arial" panose="020B0604020202020204" pitchFamily="34" charset="0"/>
              <a:buChar char="•"/>
            </a:pPr>
            <a:r>
              <a:rPr lang="de-DE" dirty="0"/>
              <a:t>Wann ist das </a:t>
            </a:r>
            <a:r>
              <a:rPr lang="de-DE" b="1" dirty="0"/>
              <a:t>nächste</a:t>
            </a:r>
            <a:r>
              <a:rPr lang="de-DE" dirty="0"/>
              <a:t> Jahr des Pferdes? (Antwort erscheinen nach dem Drücken der Entertaste</a:t>
            </a:r>
            <a:r>
              <a:rPr lang="de-DE" dirty="0">
                <a:sym typeface="Symbol" panose="05050102010706020507" pitchFamily="18" charset="2"/>
              </a:rPr>
              <a:t></a:t>
            </a:r>
            <a:r>
              <a:rPr lang="de-DE" b="1" dirty="0">
                <a:sym typeface="Symbol" panose="05050102010706020507" pitchFamily="18" charset="2"/>
              </a:rPr>
              <a:t></a:t>
            </a:r>
            <a:r>
              <a:rPr lang="de-DE" dirty="0">
                <a:sym typeface="Symbol" panose="05050102010706020507" pitchFamily="18" charset="2"/>
              </a:rPr>
              <a:t> </a:t>
            </a:r>
            <a:r>
              <a:rPr lang="de-DE" dirty="0"/>
              <a:t>)</a:t>
            </a:r>
          </a:p>
          <a:p>
            <a:pPr marL="171450" indent="-171450">
              <a:buFont typeface="Arial" panose="020B0604020202020204" pitchFamily="34" charset="0"/>
              <a:buChar char="•"/>
            </a:pPr>
            <a:r>
              <a:rPr lang="de-DE" dirty="0"/>
              <a:t>Welche Charaktereigenschaften werden dem Tierkreiszeichen Pferd zugeschrieben? (Antworten erscheinen nach dem Drücken der Entertaste</a:t>
            </a:r>
            <a:r>
              <a:rPr lang="de-DE" dirty="0">
                <a:sym typeface="Symbol" panose="05050102010706020507" pitchFamily="18" charset="2"/>
              </a:rPr>
              <a:t></a:t>
            </a:r>
            <a:r>
              <a:rPr lang="de-DE" b="1" dirty="0">
                <a:sym typeface="Symbol" panose="05050102010706020507" pitchFamily="18" charset="2"/>
              </a:rPr>
              <a:t></a:t>
            </a:r>
            <a:r>
              <a:rPr lang="de-DE" dirty="0">
                <a:sym typeface="Symbol" panose="05050102010706020507" pitchFamily="18" charset="2"/>
              </a:rPr>
              <a:t> </a:t>
            </a:r>
            <a:r>
              <a:rPr lang="de-DE" dirty="0"/>
              <a:t>)</a:t>
            </a:r>
          </a:p>
          <a:p>
            <a:pPr marL="171450" indent="-171450">
              <a:buFont typeface="Arial" panose="020B0604020202020204" pitchFamily="34" charset="0"/>
              <a:buChar char="•"/>
            </a:pPr>
            <a:r>
              <a:rPr lang="de-DE" dirty="0"/>
              <a:t>Was ist in einem Jahr des Pferdes zu erwarten? (Antworten erscheinen nach dem Drücken der Entertaste</a:t>
            </a:r>
            <a:r>
              <a:rPr lang="de-DE" dirty="0">
                <a:sym typeface="Symbol" panose="05050102010706020507" pitchFamily="18" charset="2"/>
              </a:rPr>
              <a:t></a:t>
            </a:r>
            <a:r>
              <a:rPr lang="de-DE" b="1" dirty="0">
                <a:sym typeface="Symbol" panose="05050102010706020507" pitchFamily="18" charset="2"/>
              </a:rPr>
              <a:t></a:t>
            </a:r>
            <a:r>
              <a:rPr lang="de-DE" dirty="0">
                <a:sym typeface="Symbol" panose="05050102010706020507" pitchFamily="18" charset="2"/>
              </a:rPr>
              <a:t> )</a:t>
            </a:r>
            <a:endParaRPr lang="de-DE" dirty="0"/>
          </a:p>
          <a:p>
            <a:pPr marL="171450" indent="-171450">
              <a:buFont typeface="Arial" panose="020B0604020202020204" pitchFamily="34" charset="0"/>
              <a:buChar char="•"/>
            </a:pPr>
            <a:endParaRPr lang="de-DE" dirty="0"/>
          </a:p>
          <a:p>
            <a:pPr marL="171450" indent="-171450">
              <a:buFont typeface="Arial" panose="020B0604020202020204" pitchFamily="34" charset="0"/>
              <a:buChar char="•"/>
            </a:pPr>
            <a:endParaRPr lang="de-DE" dirty="0"/>
          </a:p>
          <a:p>
            <a:r>
              <a:rPr lang="de-DE" b="1" u="sng" dirty="0"/>
              <a:t>Hinweis zur Animation</a:t>
            </a:r>
            <a:r>
              <a:rPr lang="de-DE" b="1" dirty="0"/>
              <a:t>:</a:t>
            </a:r>
          </a:p>
          <a:p>
            <a:pPr marL="228600" indent="-228600">
              <a:buFont typeface="+mj-lt"/>
              <a:buAutoNum type="arabicPeriod"/>
            </a:pPr>
            <a:r>
              <a:rPr lang="de-DE" dirty="0"/>
              <a:t>Drücken Sie die Entertaste </a:t>
            </a:r>
            <a:r>
              <a:rPr lang="de-DE" b="1" dirty="0">
                <a:sym typeface="Symbol" panose="05050102010706020507" pitchFamily="18" charset="2"/>
              </a:rPr>
              <a:t> </a:t>
            </a:r>
            <a:r>
              <a:rPr lang="de-DE" dirty="0">
                <a:sym typeface="Wingdings" panose="05000000000000000000" pitchFamily="2" charset="2"/>
              </a:rPr>
              <a:t> Es erscheinen „Nächstes Jahr des Pferdes: 2038“.</a:t>
            </a:r>
          </a:p>
          <a:p>
            <a:pPr marL="228600" indent="-228600">
              <a:buFont typeface="+mj-lt"/>
              <a:buAutoNum type="arabicPeriod"/>
            </a:pPr>
            <a:r>
              <a:rPr lang="de-DE" dirty="0"/>
              <a:t>Drücken Sie die Entertaste </a:t>
            </a:r>
            <a:r>
              <a:rPr lang="de-DE" b="1" dirty="0">
                <a:sym typeface="Symbol" panose="05050102010706020507" pitchFamily="18" charset="2"/>
              </a:rPr>
              <a:t></a:t>
            </a:r>
            <a:r>
              <a:rPr lang="de-DE" dirty="0"/>
              <a:t> </a:t>
            </a:r>
            <a:r>
              <a:rPr lang="de-DE" dirty="0">
                <a:sym typeface="Wingdings" panose="05000000000000000000" pitchFamily="2" charset="2"/>
              </a:rPr>
              <a:t> Es erscheinen die Stärken und Schwächen (?) des Pferdes.</a:t>
            </a:r>
          </a:p>
          <a:p>
            <a:pPr marL="228600" indent="-228600">
              <a:buFont typeface="+mj-lt"/>
              <a:buAutoNum type="arabicPeriod"/>
            </a:pPr>
            <a:r>
              <a:rPr lang="de-DE" dirty="0"/>
              <a:t>Drücken Sie die Entertaste </a:t>
            </a:r>
            <a:r>
              <a:rPr lang="de-DE" b="1" dirty="0">
                <a:sym typeface="Symbol" panose="05050102010706020507" pitchFamily="18" charset="2"/>
              </a:rPr>
              <a:t></a:t>
            </a:r>
            <a:r>
              <a:rPr lang="de-DE" dirty="0"/>
              <a:t> </a:t>
            </a:r>
            <a:r>
              <a:rPr lang="de-DE" dirty="0">
                <a:sym typeface="Wingdings" panose="05000000000000000000" pitchFamily="2" charset="2"/>
              </a:rPr>
              <a:t> Es erscheinen die Prognosen für das Jahr des Pferdes.</a:t>
            </a:r>
          </a:p>
          <a:p>
            <a:endParaRPr lang="de-DE" dirty="0"/>
          </a:p>
          <a:p>
            <a:pPr marL="0" indent="0">
              <a:buFont typeface="+mj-lt"/>
              <a:buNone/>
            </a:pPr>
            <a:endParaRPr lang="de-DE" dirty="0">
              <a:sym typeface="Wingdings" panose="05000000000000000000" pitchFamily="2" charset="2"/>
            </a:endParaRPr>
          </a:p>
        </p:txBody>
      </p:sp>
      <p:sp>
        <p:nvSpPr>
          <p:cNvPr id="4" name="Tijdelijke aanduiding voor dianummer 3">
            <a:extLst>
              <a:ext uri="{FF2B5EF4-FFF2-40B4-BE49-F238E27FC236}">
                <a16:creationId xmlns:a16="http://schemas.microsoft.com/office/drawing/2014/main" id="{79BB3CB3-EA49-4813-2387-9B9F51C35916}"/>
              </a:ext>
            </a:extLst>
          </p:cNvPr>
          <p:cNvSpPr>
            <a:spLocks noGrp="1"/>
          </p:cNvSpPr>
          <p:nvPr>
            <p:ph type="sldNum" sz="quarter" idx="5"/>
          </p:nvPr>
        </p:nvSpPr>
        <p:spPr/>
        <p:txBody>
          <a:bodyPr/>
          <a:lstStyle/>
          <a:p>
            <a:fld id="{1CD72695-71D1-884E-A7C3-9CD159CACBB9}" type="slidenum">
              <a:rPr lang="nl-NL" smtClean="0"/>
              <a:t>5</a:t>
            </a:fld>
            <a:endParaRPr lang="nl-NL"/>
          </a:p>
        </p:txBody>
      </p:sp>
    </p:spTree>
    <p:extLst>
      <p:ext uri="{BB962C8B-B14F-4D97-AF65-F5344CB8AC3E}">
        <p14:creationId xmlns:p14="http://schemas.microsoft.com/office/powerpoint/2010/main" val="11159686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651F5-1C44-030D-64B4-C732E315F56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A677F18-292C-2120-4F1C-61460003CD4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C97FB8F-21F1-DE1E-66D0-A612CB4757EF}"/>
              </a:ext>
            </a:extLst>
          </p:cNvPr>
          <p:cNvSpPr>
            <a:spLocks noGrp="1"/>
          </p:cNvSpPr>
          <p:nvPr>
            <p:ph type="body" idx="1"/>
          </p:nvPr>
        </p:nvSpPr>
        <p:spPr/>
        <p:txBody>
          <a:bodyPr/>
          <a:lstStyle/>
          <a:p>
            <a:r>
              <a:rPr lang="de-DE" b="1" u="sng" dirty="0"/>
              <a:t>Inhalt</a:t>
            </a:r>
            <a:r>
              <a:rPr lang="de-DE" b="1" dirty="0"/>
              <a:t>:</a:t>
            </a:r>
          </a:p>
          <a:p>
            <a:pPr marL="171450" indent="-171450">
              <a:buFont typeface="Arial" panose="020B0604020202020204" pitchFamily="34" charset="0"/>
              <a:buChar char="•"/>
            </a:pPr>
            <a:r>
              <a:rPr lang="de-DE" dirty="0"/>
              <a:t>2027 ist das Jahr der Ziege (oder Schaf)</a:t>
            </a:r>
          </a:p>
          <a:p>
            <a:pPr marL="171450" indent="-171450">
              <a:buFont typeface="Arial" panose="020B0604020202020204" pitchFamily="34" charset="0"/>
              <a:buChar char="•"/>
            </a:pPr>
            <a:r>
              <a:rPr lang="de-DE" dirty="0"/>
              <a:t>Wann ist das nächste Jahr der Ziege? (Antwort erscheinen nach dem Drücken der Entertaste</a:t>
            </a:r>
            <a:r>
              <a:rPr lang="de-DE" dirty="0">
                <a:sym typeface="Symbol" panose="05050102010706020507" pitchFamily="18" charset="2"/>
              </a:rPr>
              <a:t></a:t>
            </a:r>
            <a:r>
              <a:rPr lang="de-DE" b="1" dirty="0">
                <a:sym typeface="Symbol" panose="05050102010706020507" pitchFamily="18" charset="2"/>
              </a:rPr>
              <a:t></a:t>
            </a:r>
            <a:r>
              <a:rPr lang="de-DE" dirty="0">
                <a:sym typeface="Symbol" panose="05050102010706020507" pitchFamily="18" charset="2"/>
              </a:rPr>
              <a:t> </a:t>
            </a:r>
            <a:r>
              <a:rPr lang="de-DE" dirty="0"/>
              <a:t>)</a:t>
            </a:r>
          </a:p>
          <a:p>
            <a:pPr marL="171450" indent="-171450">
              <a:buFont typeface="Arial" panose="020B0604020202020204" pitchFamily="34" charset="0"/>
              <a:buChar char="•"/>
            </a:pPr>
            <a:r>
              <a:rPr lang="de-DE" dirty="0"/>
              <a:t>Welche Charaktereigenschaften werden dem Tierkreiszeichen Ziege zugeschrieben? (Antworten erscheinen nach dem Drücken der Entertaste</a:t>
            </a:r>
            <a:r>
              <a:rPr lang="de-DE" dirty="0">
                <a:sym typeface="Symbol" panose="05050102010706020507" pitchFamily="18" charset="2"/>
              </a:rPr>
              <a:t></a:t>
            </a:r>
            <a:r>
              <a:rPr lang="de-DE" b="1" dirty="0">
                <a:sym typeface="Symbol" panose="05050102010706020507" pitchFamily="18" charset="2"/>
              </a:rPr>
              <a:t></a:t>
            </a:r>
            <a:r>
              <a:rPr lang="de-DE" dirty="0">
                <a:sym typeface="Symbol" panose="05050102010706020507" pitchFamily="18" charset="2"/>
              </a:rPr>
              <a:t> </a:t>
            </a:r>
            <a:r>
              <a:rPr lang="de-DE" dirty="0"/>
              <a:t>)</a:t>
            </a:r>
          </a:p>
          <a:p>
            <a:pPr marL="171450" indent="-171450">
              <a:buFont typeface="Arial" panose="020B0604020202020204" pitchFamily="34" charset="0"/>
              <a:buChar char="•"/>
            </a:pPr>
            <a:r>
              <a:rPr lang="de-DE" dirty="0"/>
              <a:t>Was ist in einem Jahr der Ziege zu erwarten? (Antworten erscheinen nach dem Drücken der Entertaste</a:t>
            </a:r>
            <a:r>
              <a:rPr lang="de-DE" dirty="0">
                <a:sym typeface="Symbol" panose="05050102010706020507" pitchFamily="18" charset="2"/>
              </a:rPr>
              <a:t></a:t>
            </a:r>
            <a:r>
              <a:rPr lang="de-DE" b="1" dirty="0">
                <a:sym typeface="Symbol" panose="05050102010706020507" pitchFamily="18" charset="2"/>
              </a:rPr>
              <a:t></a:t>
            </a:r>
            <a:r>
              <a:rPr lang="de-DE" dirty="0">
                <a:sym typeface="Symbol" panose="05050102010706020507" pitchFamily="18" charset="2"/>
              </a:rPr>
              <a:t> )</a:t>
            </a:r>
            <a:endParaRPr lang="de-DE" dirty="0"/>
          </a:p>
          <a:p>
            <a:pPr marL="171450" indent="-171450">
              <a:buFont typeface="Arial" panose="020B0604020202020204" pitchFamily="34" charset="0"/>
              <a:buChar char="•"/>
            </a:pPr>
            <a:endParaRPr lang="de-DE" dirty="0"/>
          </a:p>
          <a:p>
            <a:r>
              <a:rPr lang="de-DE" b="1" u="sng" dirty="0"/>
              <a:t>Hinweis zur Animation</a:t>
            </a:r>
            <a:r>
              <a:rPr lang="de-DE" b="1" dirty="0"/>
              <a:t>:</a:t>
            </a:r>
          </a:p>
          <a:p>
            <a:pPr marL="228600" indent="-228600">
              <a:buFont typeface="+mj-lt"/>
              <a:buAutoNum type="arabicPeriod"/>
            </a:pPr>
            <a:r>
              <a:rPr lang="de-DE" dirty="0"/>
              <a:t>Drücken Sie die Entertaste </a:t>
            </a:r>
            <a:r>
              <a:rPr lang="de-DE" b="1" dirty="0">
                <a:sym typeface="Symbol" panose="05050102010706020507" pitchFamily="18" charset="2"/>
              </a:rPr>
              <a:t></a:t>
            </a:r>
            <a:r>
              <a:rPr lang="de-DE" dirty="0"/>
              <a:t> </a:t>
            </a:r>
            <a:r>
              <a:rPr lang="de-DE" dirty="0">
                <a:sym typeface="Wingdings" panose="05000000000000000000" pitchFamily="2" charset="2"/>
              </a:rPr>
              <a:t> Es erscheinen „Nächstes Jahr der Ziege: 2039“.</a:t>
            </a:r>
          </a:p>
          <a:p>
            <a:pPr marL="228600" indent="-228600">
              <a:buFont typeface="+mj-lt"/>
              <a:buAutoNum type="arabicPeriod"/>
            </a:pPr>
            <a:r>
              <a:rPr lang="de-DE" dirty="0"/>
              <a:t>Drücken Sie die Entertaste </a:t>
            </a:r>
            <a:r>
              <a:rPr lang="de-DE" b="1" dirty="0">
                <a:sym typeface="Symbol" panose="05050102010706020507" pitchFamily="18" charset="2"/>
              </a:rPr>
              <a:t></a:t>
            </a:r>
            <a:r>
              <a:rPr lang="de-DE" dirty="0"/>
              <a:t> </a:t>
            </a:r>
            <a:r>
              <a:rPr lang="de-DE" dirty="0">
                <a:sym typeface="Wingdings" panose="05000000000000000000" pitchFamily="2" charset="2"/>
              </a:rPr>
              <a:t> Es erscheinen die Stärken und Schwächen (?) der Ziege.</a:t>
            </a:r>
          </a:p>
          <a:p>
            <a:pPr marL="228600" indent="-228600">
              <a:buFont typeface="+mj-lt"/>
              <a:buAutoNum type="arabicPeriod"/>
            </a:pPr>
            <a:r>
              <a:rPr lang="de-DE" dirty="0"/>
              <a:t>Drücken Sie die Entertaste </a:t>
            </a:r>
            <a:r>
              <a:rPr lang="de-DE" b="1" dirty="0">
                <a:sym typeface="Symbol" panose="05050102010706020507" pitchFamily="18" charset="2"/>
              </a:rPr>
              <a:t></a:t>
            </a:r>
            <a:r>
              <a:rPr lang="de-DE" dirty="0"/>
              <a:t> </a:t>
            </a:r>
            <a:r>
              <a:rPr lang="de-DE" dirty="0">
                <a:sym typeface="Wingdings" panose="05000000000000000000" pitchFamily="2" charset="2"/>
              </a:rPr>
              <a:t> Es erscheinen die Prognosen für das Jahr der Ziege.</a:t>
            </a:r>
          </a:p>
          <a:p>
            <a:pPr marL="0" indent="0">
              <a:buFont typeface="+mj-lt"/>
              <a:buNone/>
            </a:pPr>
            <a:endParaRPr lang="de-DE" dirty="0">
              <a:sym typeface="Wingdings" panose="05000000000000000000" pitchFamily="2" charset="2"/>
            </a:endParaRPr>
          </a:p>
          <a:p>
            <a:endParaRPr lang="de-DE" dirty="0"/>
          </a:p>
          <a:p>
            <a:pPr marL="0" indent="0">
              <a:buFont typeface="+mj-lt"/>
              <a:buNone/>
            </a:pPr>
            <a:endParaRPr lang="de-DE" dirty="0">
              <a:sym typeface="Wingdings" panose="05000000000000000000" pitchFamily="2" charset="2"/>
            </a:endParaRPr>
          </a:p>
        </p:txBody>
      </p:sp>
      <p:sp>
        <p:nvSpPr>
          <p:cNvPr id="4" name="Tijdelijke aanduiding voor dianummer 3">
            <a:extLst>
              <a:ext uri="{FF2B5EF4-FFF2-40B4-BE49-F238E27FC236}">
                <a16:creationId xmlns:a16="http://schemas.microsoft.com/office/drawing/2014/main" id="{6A51D409-9648-10B9-3AF1-DF9C4F4FE94A}"/>
              </a:ext>
            </a:extLst>
          </p:cNvPr>
          <p:cNvSpPr>
            <a:spLocks noGrp="1"/>
          </p:cNvSpPr>
          <p:nvPr>
            <p:ph type="sldNum" sz="quarter" idx="5"/>
          </p:nvPr>
        </p:nvSpPr>
        <p:spPr/>
        <p:txBody>
          <a:bodyPr/>
          <a:lstStyle/>
          <a:p>
            <a:fld id="{1CD72695-71D1-884E-A7C3-9CD159CACBB9}" type="slidenum">
              <a:rPr lang="nl-NL" smtClean="0"/>
              <a:t>6</a:t>
            </a:fld>
            <a:endParaRPr lang="nl-NL"/>
          </a:p>
        </p:txBody>
      </p:sp>
    </p:spTree>
    <p:extLst>
      <p:ext uri="{BB962C8B-B14F-4D97-AF65-F5344CB8AC3E}">
        <p14:creationId xmlns:p14="http://schemas.microsoft.com/office/powerpoint/2010/main" val="19531772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2CA58F-2512-6514-2825-35E70F95705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DCFE44E-BB35-C0C7-D64E-89C6A46A79D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9C1602A-FEEA-AFD2-6C34-162AD2795DAC}"/>
              </a:ext>
            </a:extLst>
          </p:cNvPr>
          <p:cNvSpPr>
            <a:spLocks noGrp="1"/>
          </p:cNvSpPr>
          <p:nvPr>
            <p:ph type="body" idx="1"/>
          </p:nvPr>
        </p:nvSpPr>
        <p:spPr/>
        <p:txBody>
          <a:bodyPr/>
          <a:lstStyle/>
          <a:p>
            <a:r>
              <a:rPr lang="de-DE" b="1" u="sng" dirty="0"/>
              <a:t>Inhalt</a:t>
            </a:r>
            <a:r>
              <a:rPr lang="de-DE" b="1" dirty="0"/>
              <a:t>:</a:t>
            </a:r>
          </a:p>
          <a:p>
            <a:pPr marL="171450" indent="-171450">
              <a:buFont typeface="Arial" panose="020B0604020202020204" pitchFamily="34" charset="0"/>
              <a:buChar char="•"/>
            </a:pPr>
            <a:r>
              <a:rPr lang="de-DE" dirty="0"/>
              <a:t>2028 ist das Jahr des Affen.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Wann ist das nächste Jahr des Affen? (Antwort erscheinen nach dem Drücken der Entertaste</a:t>
            </a:r>
            <a:r>
              <a:rPr lang="de-DE" dirty="0">
                <a:sym typeface="Symbol" panose="05050102010706020507" pitchFamily="18" charset="2"/>
              </a:rPr>
              <a:t></a:t>
            </a:r>
            <a:r>
              <a:rPr lang="de-DE" b="1" dirty="0">
                <a:sym typeface="Symbol" panose="05050102010706020507" pitchFamily="18" charset="2"/>
              </a:rPr>
              <a:t></a:t>
            </a:r>
            <a:r>
              <a:rPr lang="de-DE" dirty="0">
                <a:sym typeface="Symbol" panose="05050102010706020507" pitchFamily="18" charset="2"/>
              </a:rPr>
              <a:t> </a:t>
            </a:r>
            <a:r>
              <a:rPr lang="de-DE" dirty="0"/>
              <a:t>)</a:t>
            </a:r>
          </a:p>
          <a:p>
            <a:pPr marL="171450" indent="-171450">
              <a:buFont typeface="Arial" panose="020B0604020202020204" pitchFamily="34" charset="0"/>
              <a:buChar char="•"/>
            </a:pPr>
            <a:r>
              <a:rPr lang="de-DE" dirty="0"/>
              <a:t>Welche Charaktereigenschaften werden dem Tierkreiszeichen Pferd zugeschrieben? (Antworten erscheinen nach dem Drücken der Entertaste</a:t>
            </a:r>
            <a:r>
              <a:rPr lang="de-DE" dirty="0">
                <a:sym typeface="Symbol" panose="05050102010706020507" pitchFamily="18" charset="2"/>
              </a:rPr>
              <a:t></a:t>
            </a:r>
            <a:r>
              <a:rPr lang="de-DE" b="1" dirty="0">
                <a:sym typeface="Symbol" panose="05050102010706020507" pitchFamily="18" charset="2"/>
              </a:rPr>
              <a:t></a:t>
            </a:r>
            <a:r>
              <a:rPr lang="de-DE" dirty="0">
                <a:sym typeface="Symbol" panose="05050102010706020507" pitchFamily="18" charset="2"/>
              </a:rPr>
              <a:t> </a:t>
            </a:r>
            <a:r>
              <a:rPr lang="de-DE" dirty="0"/>
              <a:t>)</a:t>
            </a:r>
          </a:p>
          <a:p>
            <a:pPr marL="171450" indent="-171450">
              <a:buFont typeface="Arial" panose="020B0604020202020204" pitchFamily="34" charset="0"/>
              <a:buChar char="•"/>
            </a:pPr>
            <a:r>
              <a:rPr lang="de-DE" dirty="0"/>
              <a:t>Was ist in einem Jahr des Affen zu erwarten? (Antworten erscheinen nach dem Drücken der Entertaste</a:t>
            </a:r>
            <a:r>
              <a:rPr lang="de-DE" dirty="0">
                <a:sym typeface="Symbol" panose="05050102010706020507" pitchFamily="18" charset="2"/>
              </a:rPr>
              <a:t></a:t>
            </a:r>
            <a:r>
              <a:rPr lang="de-DE" b="1" dirty="0">
                <a:sym typeface="Symbol" panose="05050102010706020507" pitchFamily="18" charset="2"/>
              </a:rPr>
              <a:t></a:t>
            </a:r>
            <a:r>
              <a:rPr lang="de-DE" dirty="0">
                <a:sym typeface="Symbol" panose="05050102010706020507" pitchFamily="18" charset="2"/>
              </a:rPr>
              <a:t> )</a:t>
            </a:r>
            <a:endParaRPr lang="de-DE" dirty="0"/>
          </a:p>
          <a:p>
            <a:pPr marL="171450" indent="-171450">
              <a:buFont typeface="Arial" panose="020B0604020202020204" pitchFamily="34" charset="0"/>
              <a:buChar char="•"/>
            </a:pPr>
            <a:endParaRPr lang="de-DE" dirty="0"/>
          </a:p>
          <a:p>
            <a:pPr marL="171450" indent="-171450">
              <a:buFont typeface="Arial" panose="020B0604020202020204" pitchFamily="34" charset="0"/>
              <a:buChar char="•"/>
            </a:pPr>
            <a:endParaRPr lang="de-DE" dirty="0"/>
          </a:p>
          <a:p>
            <a:r>
              <a:rPr lang="de-DE" b="1" u="sng" dirty="0"/>
              <a:t>Hinweis zur Animation</a:t>
            </a:r>
            <a:r>
              <a:rPr lang="de-DE" b="1" dirty="0"/>
              <a:t>:</a:t>
            </a:r>
          </a:p>
          <a:p>
            <a:pPr marL="228600" indent="-228600">
              <a:buFont typeface="+mj-lt"/>
              <a:buAutoNum type="arabicPeriod"/>
            </a:pPr>
            <a:r>
              <a:rPr lang="de-DE" dirty="0"/>
              <a:t>Drücken Sie die Entertaste </a:t>
            </a:r>
            <a:r>
              <a:rPr lang="de-DE" b="1" dirty="0">
                <a:sym typeface="Symbol" panose="05050102010706020507" pitchFamily="18" charset="2"/>
              </a:rPr>
              <a:t> </a:t>
            </a:r>
            <a:r>
              <a:rPr lang="de-DE" dirty="0">
                <a:sym typeface="Wingdings" panose="05000000000000000000" pitchFamily="2" charset="2"/>
              </a:rPr>
              <a:t> Es erscheinen „Nächstes Jahr des Affen: 2040“.</a:t>
            </a:r>
          </a:p>
          <a:p>
            <a:pPr marL="228600" indent="-228600">
              <a:buFont typeface="+mj-lt"/>
              <a:buAutoNum type="arabicPeriod"/>
            </a:pPr>
            <a:r>
              <a:rPr lang="de-DE" dirty="0"/>
              <a:t>Drücken Sie die Entertaste </a:t>
            </a:r>
            <a:r>
              <a:rPr lang="de-DE" b="1" dirty="0">
                <a:sym typeface="Symbol" panose="05050102010706020507" pitchFamily="18" charset="2"/>
              </a:rPr>
              <a:t></a:t>
            </a:r>
            <a:r>
              <a:rPr lang="de-DE" dirty="0"/>
              <a:t> </a:t>
            </a:r>
            <a:r>
              <a:rPr lang="de-DE" dirty="0">
                <a:sym typeface="Wingdings" panose="05000000000000000000" pitchFamily="2" charset="2"/>
              </a:rPr>
              <a:t> Es erscheinen die Stärken und Schwächen (?) des Affen.</a:t>
            </a:r>
          </a:p>
          <a:p>
            <a:pPr marL="228600" indent="-228600">
              <a:buFont typeface="+mj-lt"/>
              <a:buAutoNum type="arabicPeriod"/>
            </a:pPr>
            <a:r>
              <a:rPr lang="de-DE" dirty="0"/>
              <a:t>Drücken Sie die Entertaste </a:t>
            </a:r>
            <a:r>
              <a:rPr lang="de-DE" b="1" dirty="0">
                <a:sym typeface="Symbol" panose="05050102010706020507" pitchFamily="18" charset="2"/>
              </a:rPr>
              <a:t></a:t>
            </a:r>
            <a:r>
              <a:rPr lang="de-DE" dirty="0"/>
              <a:t> </a:t>
            </a:r>
            <a:r>
              <a:rPr lang="de-DE" dirty="0">
                <a:sym typeface="Wingdings" panose="05000000000000000000" pitchFamily="2" charset="2"/>
              </a:rPr>
              <a:t> Es erscheinen die Prognosen für das Jahr des Affen.</a:t>
            </a:r>
          </a:p>
          <a:p>
            <a:pPr marL="0" indent="0">
              <a:buFont typeface="+mj-lt"/>
              <a:buNone/>
            </a:pPr>
            <a:endParaRPr lang="de-DE" dirty="0">
              <a:sym typeface="Wingdings" panose="05000000000000000000" pitchFamily="2" charset="2"/>
            </a:endParaRPr>
          </a:p>
        </p:txBody>
      </p:sp>
      <p:sp>
        <p:nvSpPr>
          <p:cNvPr id="4" name="Tijdelijke aanduiding voor dianummer 3">
            <a:extLst>
              <a:ext uri="{FF2B5EF4-FFF2-40B4-BE49-F238E27FC236}">
                <a16:creationId xmlns:a16="http://schemas.microsoft.com/office/drawing/2014/main" id="{AD9282D7-6287-3186-911F-07F44B9882B3}"/>
              </a:ext>
            </a:extLst>
          </p:cNvPr>
          <p:cNvSpPr>
            <a:spLocks noGrp="1"/>
          </p:cNvSpPr>
          <p:nvPr>
            <p:ph type="sldNum" sz="quarter" idx="5"/>
          </p:nvPr>
        </p:nvSpPr>
        <p:spPr/>
        <p:txBody>
          <a:bodyPr/>
          <a:lstStyle/>
          <a:p>
            <a:fld id="{1CD72695-71D1-884E-A7C3-9CD159CACBB9}" type="slidenum">
              <a:rPr lang="nl-NL" smtClean="0"/>
              <a:t>7</a:t>
            </a:fld>
            <a:endParaRPr lang="nl-NL"/>
          </a:p>
        </p:txBody>
      </p:sp>
    </p:spTree>
    <p:extLst>
      <p:ext uri="{BB962C8B-B14F-4D97-AF65-F5344CB8AC3E}">
        <p14:creationId xmlns:p14="http://schemas.microsoft.com/office/powerpoint/2010/main" val="845433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u="sng" dirty="0"/>
              <a:t>Inhalt</a:t>
            </a:r>
            <a:r>
              <a:rPr lang="de-DE" b="1" dirty="0"/>
              <a:t>:</a:t>
            </a:r>
          </a:p>
          <a:p>
            <a:pPr marL="171450" indent="-171450">
              <a:buFont typeface="Arial" panose="020B0604020202020204" pitchFamily="34" charset="0"/>
              <a:buChar char="•"/>
            </a:pPr>
            <a:r>
              <a:rPr lang="de-DE" dirty="0"/>
              <a:t>Stellen Sie für ein erstes kurzes Kennenlernen die 12 ausgewählten Aktivitäten zum Frühlingsfest namentlich vor. Geben Sie keine weiten Informationen zu den Aktivitäten, da sich die SuS diese im weiteren Verlauf des Unterrichtes erarbeiten.</a:t>
            </a:r>
          </a:p>
          <a:p>
            <a:pPr marL="0" indent="0">
              <a:buFont typeface="Arial" panose="020B0604020202020204" pitchFamily="34" charset="0"/>
              <a:buNone/>
            </a:pPr>
            <a:endParaRPr lang="de-DE" dirty="0"/>
          </a:p>
          <a:p>
            <a:r>
              <a:rPr lang="de-DE" b="1" u="sng" dirty="0"/>
              <a:t>Hinweis zur Animation</a:t>
            </a:r>
            <a:r>
              <a:rPr lang="de-DE" b="1" dirty="0"/>
              <a:t>:</a:t>
            </a:r>
          </a:p>
          <a:p>
            <a:pPr marL="228600" indent="-228600">
              <a:buFont typeface="+mj-lt"/>
              <a:buAutoNum type="arabicPeriod"/>
            </a:pPr>
            <a:r>
              <a:rPr lang="de-DE" dirty="0"/>
              <a:t>Drücken Sie die Enter-Taste (12x) </a:t>
            </a:r>
            <a:r>
              <a:rPr lang="de-DE" dirty="0">
                <a:sym typeface="Wingdings" panose="05000000000000000000" pitchFamily="2" charset="2"/>
              </a:rPr>
              <a:t> Es erscheinen die Aktivitäten entsprechend ihrer Reihenfolge.</a:t>
            </a:r>
          </a:p>
          <a:p>
            <a:endParaRPr lang="de-DE" dirty="0"/>
          </a:p>
        </p:txBody>
      </p:sp>
      <p:sp>
        <p:nvSpPr>
          <p:cNvPr id="4" name="Foliennummernplatzhalter 3"/>
          <p:cNvSpPr>
            <a:spLocks noGrp="1"/>
          </p:cNvSpPr>
          <p:nvPr>
            <p:ph type="sldNum" sz="quarter" idx="5"/>
          </p:nvPr>
        </p:nvSpPr>
        <p:spPr/>
        <p:txBody>
          <a:bodyPr/>
          <a:lstStyle/>
          <a:p>
            <a:fld id="{1CD72695-71D1-884E-A7C3-9CD159CACBB9}" type="slidenum">
              <a:rPr lang="nl-NL" smtClean="0"/>
              <a:t>8</a:t>
            </a:fld>
            <a:endParaRPr lang="nl-NL"/>
          </a:p>
        </p:txBody>
      </p:sp>
    </p:spTree>
    <p:extLst>
      <p:ext uri="{BB962C8B-B14F-4D97-AF65-F5344CB8AC3E}">
        <p14:creationId xmlns:p14="http://schemas.microsoft.com/office/powerpoint/2010/main" val="3896515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u="sng" dirty="0"/>
              <a:t>Inhalt</a:t>
            </a:r>
            <a:r>
              <a:rPr lang="de-DE" b="1" dirty="0"/>
              <a:t>:</a:t>
            </a:r>
          </a:p>
          <a:p>
            <a:pPr marL="171450" indent="-171450">
              <a:buFont typeface="Arial" panose="020B0604020202020204" pitchFamily="34" charset="0"/>
              <a:buChar char="•"/>
            </a:pPr>
            <a:r>
              <a:rPr lang="de-DE" dirty="0"/>
              <a:t>Zeigen Sie Ihren SuS die beiden Glückssymbole und fragen Sie, was ihnen auffällt. Erklären Sie ihnen, dass die Schriftzeichen gerne auf den Kopfstehend angebracht werden, da das bedeutet, dass das Glück bereits angekommen sei.</a:t>
            </a:r>
          </a:p>
        </p:txBody>
      </p:sp>
      <p:sp>
        <p:nvSpPr>
          <p:cNvPr id="4" name="Foliennummernplatzhalter 3"/>
          <p:cNvSpPr>
            <a:spLocks noGrp="1"/>
          </p:cNvSpPr>
          <p:nvPr>
            <p:ph type="sldNum" sz="quarter" idx="5"/>
          </p:nvPr>
        </p:nvSpPr>
        <p:spPr/>
        <p:txBody>
          <a:bodyPr/>
          <a:lstStyle/>
          <a:p>
            <a:fld id="{1CD72695-71D1-884E-A7C3-9CD159CACBB9}" type="slidenum">
              <a:rPr lang="nl-NL" smtClean="0"/>
              <a:t>9</a:t>
            </a:fld>
            <a:endParaRPr lang="nl-NL"/>
          </a:p>
        </p:txBody>
      </p:sp>
    </p:spTree>
    <p:extLst>
      <p:ext uri="{BB962C8B-B14F-4D97-AF65-F5344CB8AC3E}">
        <p14:creationId xmlns:p14="http://schemas.microsoft.com/office/powerpoint/2010/main" val="3865958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eldia">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09378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92469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2315004"/>
      </p:ext>
    </p:extLst>
  </p:cSld>
  <p:clrMap bg1="lt1" tx1="dk1" bg2="lt2" tx2="dk2" accent1="accent1" accent2="accent2" accent3="accent3" accent4="accent4" accent5="accent5" accent6="accent6" hlink="hlink" folHlink="folHlink"/>
  <p:sldLayoutIdLst>
    <p:sldLayoutId id="2147483650" r:id="rId1"/>
    <p:sldLayoutId id="214748364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29.emf"/></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png"/><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20.emf"/><Relationship Id="rId13" Type="http://schemas.openxmlformats.org/officeDocument/2006/relationships/image" Target="../media/image25.emf"/><Relationship Id="rId3" Type="http://schemas.openxmlformats.org/officeDocument/2006/relationships/image" Target="../media/image15.emf"/><Relationship Id="rId7" Type="http://schemas.openxmlformats.org/officeDocument/2006/relationships/image" Target="../media/image19.emf"/><Relationship Id="rId12" Type="http://schemas.openxmlformats.org/officeDocument/2006/relationships/image" Target="../media/image24.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emf"/><Relationship Id="rId11" Type="http://schemas.openxmlformats.org/officeDocument/2006/relationships/image" Target="../media/image23.emf"/><Relationship Id="rId5" Type="http://schemas.openxmlformats.org/officeDocument/2006/relationships/image" Target="../media/image17.emf"/><Relationship Id="rId10" Type="http://schemas.openxmlformats.org/officeDocument/2006/relationships/image" Target="../media/image22.png"/><Relationship Id="rId4" Type="http://schemas.openxmlformats.org/officeDocument/2006/relationships/image" Target="../media/image16.emf"/><Relationship Id="rId9" Type="http://schemas.openxmlformats.org/officeDocument/2006/relationships/image" Target="../media/image21.emf"/><Relationship Id="rId14" Type="http://schemas.openxmlformats.org/officeDocument/2006/relationships/image" Target="../media/image26.emf"/></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F8EFDC"/>
        </a:solidFill>
        <a:effectLst/>
      </p:bgPr>
    </p:bg>
    <p:spTree>
      <p:nvGrpSpPr>
        <p:cNvPr id="1" name="">
          <a:extLst>
            <a:ext uri="{FF2B5EF4-FFF2-40B4-BE49-F238E27FC236}">
              <a16:creationId xmlns:a16="http://schemas.microsoft.com/office/drawing/2014/main" id="{753A62BD-97D8-74AB-28D8-2D74B4ADED47}"/>
            </a:ext>
          </a:extLst>
        </p:cNvPr>
        <p:cNvGrpSpPr/>
        <p:nvPr/>
      </p:nvGrpSpPr>
      <p:grpSpPr>
        <a:xfrm>
          <a:off x="0" y="0"/>
          <a:ext cx="0" cy="0"/>
          <a:chOff x="0" y="0"/>
          <a:chExt cx="0" cy="0"/>
        </a:xfrm>
      </p:grpSpPr>
      <p:pic>
        <p:nvPicPr>
          <p:cNvPr id="62" name="Grafik 61" descr="Ein Bild, das Kunst, Design enthält.&#10;&#10;Automatisch generierte Beschreibung">
            <a:extLst>
              <a:ext uri="{FF2B5EF4-FFF2-40B4-BE49-F238E27FC236}">
                <a16:creationId xmlns:a16="http://schemas.microsoft.com/office/drawing/2014/main" id="{AC7E7309-8E73-9152-FF51-C09F74EE53CF}"/>
              </a:ext>
            </a:extLst>
          </p:cNvPr>
          <p:cNvPicPr>
            <a:picLocks noChangeAspect="1"/>
          </p:cNvPicPr>
          <p:nvPr/>
        </p:nvPicPr>
        <p:blipFill>
          <a:blip r:embed="rId3"/>
          <a:stretch>
            <a:fillRect/>
          </a:stretch>
        </p:blipFill>
        <p:spPr>
          <a:xfrm>
            <a:off x="0" y="0"/>
            <a:ext cx="12192000" cy="6858000"/>
          </a:xfrm>
          <a:prstGeom prst="rect">
            <a:avLst/>
          </a:prstGeom>
        </p:spPr>
      </p:pic>
      <p:sp>
        <p:nvSpPr>
          <p:cNvPr id="63" name="Textfeld 62">
            <a:extLst>
              <a:ext uri="{FF2B5EF4-FFF2-40B4-BE49-F238E27FC236}">
                <a16:creationId xmlns:a16="http://schemas.microsoft.com/office/drawing/2014/main" id="{95104EA0-E98C-2FFD-DE9D-E18B6EA99462}"/>
              </a:ext>
            </a:extLst>
          </p:cNvPr>
          <p:cNvSpPr txBox="1"/>
          <p:nvPr/>
        </p:nvSpPr>
        <p:spPr>
          <a:xfrm>
            <a:off x="4274027" y="2636475"/>
            <a:ext cx="3643946" cy="1585049"/>
          </a:xfrm>
          <a:prstGeom prst="rect">
            <a:avLst/>
          </a:prstGeom>
          <a:noFill/>
        </p:spPr>
        <p:txBody>
          <a:bodyPr wrap="none" rtlCol="0">
            <a:spAutoFit/>
          </a:bodyPr>
          <a:lstStyle/>
          <a:p>
            <a:pPr algn="ctr">
              <a:spcAft>
                <a:spcPts val="1200"/>
              </a:spcAft>
            </a:pPr>
            <a:r>
              <a:rPr lang="de-DE" sz="3200" b="1" dirty="0">
                <a:latin typeface="Arial" panose="020B0604020202020204" pitchFamily="34" charset="0"/>
                <a:ea typeface="Calibri" panose="020F0502020204030204" pitchFamily="34" charset="0"/>
                <a:cs typeface="Arial" panose="020B0604020202020204" pitchFamily="34" charset="0"/>
              </a:rPr>
              <a:t>Das Frühlingsfest</a:t>
            </a:r>
          </a:p>
          <a:p>
            <a:pPr algn="ctr"/>
            <a:r>
              <a:rPr lang="zh-CN" altLang="de-DE" sz="3500" b="1" dirty="0">
                <a:latin typeface="Arial" panose="020B0604020202020204" pitchFamily="34" charset="0"/>
                <a:cs typeface="Arial" panose="020B0604020202020204" pitchFamily="34" charset="0"/>
              </a:rPr>
              <a:t>春节</a:t>
            </a:r>
            <a:endParaRPr lang="de-DE" altLang="zh-CN" sz="3500" b="1" dirty="0">
              <a:latin typeface="Arial" panose="020B0604020202020204" pitchFamily="34" charset="0"/>
              <a:cs typeface="Arial" panose="020B0604020202020204" pitchFamily="34" charset="0"/>
            </a:endParaRPr>
          </a:p>
          <a:p>
            <a:pPr algn="ctr"/>
            <a:r>
              <a:rPr lang="de-DE" sz="2000" dirty="0" err="1">
                <a:latin typeface="Arial" panose="020B0604020202020204" pitchFamily="34" charset="0"/>
                <a:ea typeface="Calibri" panose="020F0502020204030204" pitchFamily="34" charset="0"/>
                <a:cs typeface="Arial" panose="020B0604020202020204" pitchFamily="34" charset="0"/>
              </a:rPr>
              <a:t>c</a:t>
            </a:r>
            <a:r>
              <a:rPr lang="de-DE" sz="2000" b="0" i="0" dirty="0" err="1">
                <a:effectLst/>
                <a:latin typeface="Arial" panose="020B0604020202020204" pitchFamily="34" charset="0"/>
                <a:ea typeface="Calibri" panose="020F0502020204030204" pitchFamily="34" charset="0"/>
                <a:cs typeface="Arial" panose="020B0604020202020204" pitchFamily="34" charset="0"/>
              </a:rPr>
              <a:t>hūnjié</a:t>
            </a:r>
            <a:endParaRPr lang="de-DE" sz="4000" b="1"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68712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p:cTn id="7" dur="750" fill="hold"/>
                                        <p:tgtEl>
                                          <p:spTgt spid="63"/>
                                        </p:tgtEl>
                                        <p:attrNameLst>
                                          <p:attrName>ppt_w</p:attrName>
                                        </p:attrNameLst>
                                      </p:cBhvr>
                                      <p:tavLst>
                                        <p:tav tm="0">
                                          <p:val>
                                            <p:fltVal val="0"/>
                                          </p:val>
                                        </p:tav>
                                        <p:tav tm="100000">
                                          <p:val>
                                            <p:strVal val="#ppt_w"/>
                                          </p:val>
                                        </p:tav>
                                      </p:tavLst>
                                    </p:anim>
                                    <p:anim calcmode="lin" valueType="num">
                                      <p:cBhvr>
                                        <p:cTn id="8" dur="750" fill="hold"/>
                                        <p:tgtEl>
                                          <p:spTgt spid="63"/>
                                        </p:tgtEl>
                                        <p:attrNameLst>
                                          <p:attrName>ppt_h</p:attrName>
                                        </p:attrNameLst>
                                      </p:cBhvr>
                                      <p:tavLst>
                                        <p:tav tm="0">
                                          <p:val>
                                            <p:fltVal val="0"/>
                                          </p:val>
                                        </p:tav>
                                        <p:tav tm="100000">
                                          <p:val>
                                            <p:strVal val="#ppt_h"/>
                                          </p:val>
                                        </p:tav>
                                      </p:tavLst>
                                    </p:anim>
                                    <p:animEffect transition="in" filter="fade">
                                      <p:cBhvr>
                                        <p:cTn id="9" dur="75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8C0AECC-2B62-8BD7-A8F0-57DA34F009A7}"/>
            </a:ext>
          </a:extLst>
        </p:cNvPr>
        <p:cNvGrpSpPr/>
        <p:nvPr/>
      </p:nvGrpSpPr>
      <p:grpSpPr>
        <a:xfrm>
          <a:off x="0" y="0"/>
          <a:ext cx="0" cy="0"/>
          <a:chOff x="0" y="0"/>
          <a:chExt cx="0" cy="0"/>
        </a:xfrm>
      </p:grpSpPr>
      <p:pic>
        <p:nvPicPr>
          <p:cNvPr id="18" name="Afbeelding 17">
            <a:extLst>
              <a:ext uri="{FF2B5EF4-FFF2-40B4-BE49-F238E27FC236}">
                <a16:creationId xmlns:a16="http://schemas.microsoft.com/office/drawing/2014/main" id="{F452C258-631C-FDD9-4C96-C9C7FC5310B8}"/>
              </a:ext>
            </a:extLst>
          </p:cNvPr>
          <p:cNvPicPr>
            <a:picLocks noChangeAspect="1"/>
          </p:cNvPicPr>
          <p:nvPr/>
        </p:nvPicPr>
        <p:blipFill>
          <a:blip r:embed="rId3"/>
          <a:stretch>
            <a:fillRect/>
          </a:stretch>
        </p:blipFill>
        <p:spPr>
          <a:xfrm>
            <a:off x="239212" y="6408281"/>
            <a:ext cx="1244600" cy="279400"/>
          </a:xfrm>
          <a:prstGeom prst="rect">
            <a:avLst/>
          </a:prstGeom>
        </p:spPr>
      </p:pic>
      <p:pic>
        <p:nvPicPr>
          <p:cNvPr id="19" name="Afbeelding 18">
            <a:extLst>
              <a:ext uri="{FF2B5EF4-FFF2-40B4-BE49-F238E27FC236}">
                <a16:creationId xmlns:a16="http://schemas.microsoft.com/office/drawing/2014/main" id="{275B71D5-14D8-AB27-3BD2-D617434EDE77}"/>
              </a:ext>
            </a:extLst>
          </p:cNvPr>
          <p:cNvPicPr>
            <a:picLocks noChangeAspect="1"/>
          </p:cNvPicPr>
          <p:nvPr/>
        </p:nvPicPr>
        <p:blipFill>
          <a:blip r:embed="rId4"/>
          <a:stretch>
            <a:fillRect/>
          </a:stretch>
        </p:blipFill>
        <p:spPr>
          <a:xfrm>
            <a:off x="10911388" y="6405150"/>
            <a:ext cx="1041400" cy="127000"/>
          </a:xfrm>
          <a:prstGeom prst="rect">
            <a:avLst/>
          </a:prstGeom>
        </p:spPr>
      </p:pic>
      <p:pic>
        <p:nvPicPr>
          <p:cNvPr id="20" name="Grafik 19" descr="Ein Bild, das Text, Karte, Atlas enthält.&#10;&#10;Automatisch generierte Beschreibung">
            <a:extLst>
              <a:ext uri="{FF2B5EF4-FFF2-40B4-BE49-F238E27FC236}">
                <a16:creationId xmlns:a16="http://schemas.microsoft.com/office/drawing/2014/main" id="{80CFA6FF-F72F-9585-4DC3-2EF2A3946CF2}"/>
              </a:ext>
            </a:extLst>
          </p:cNvPr>
          <p:cNvPicPr>
            <a:picLocks noChangeAspect="1"/>
          </p:cNvPicPr>
          <p:nvPr/>
        </p:nvPicPr>
        <p:blipFill>
          <a:blip r:embed="rId5"/>
          <a:stretch>
            <a:fillRect/>
          </a:stretch>
        </p:blipFill>
        <p:spPr>
          <a:xfrm>
            <a:off x="1384595" y="0"/>
            <a:ext cx="9156700" cy="6258821"/>
          </a:xfrm>
          <a:prstGeom prst="rect">
            <a:avLst/>
          </a:prstGeom>
        </p:spPr>
      </p:pic>
      <p:sp>
        <p:nvSpPr>
          <p:cNvPr id="22" name="Textfeld 21">
            <a:extLst>
              <a:ext uri="{FF2B5EF4-FFF2-40B4-BE49-F238E27FC236}">
                <a16:creationId xmlns:a16="http://schemas.microsoft.com/office/drawing/2014/main" id="{D69645D3-23B3-BF9E-78FA-DDB9544F57A3}"/>
              </a:ext>
            </a:extLst>
          </p:cNvPr>
          <p:cNvSpPr txBox="1"/>
          <p:nvPr/>
        </p:nvSpPr>
        <p:spPr>
          <a:xfrm>
            <a:off x="1917700" y="6210441"/>
            <a:ext cx="2994731" cy="246221"/>
          </a:xfrm>
          <a:prstGeom prst="rect">
            <a:avLst/>
          </a:prstGeom>
          <a:noFill/>
        </p:spPr>
        <p:txBody>
          <a:bodyPr wrap="none" rtlCol="0">
            <a:spAutoFit/>
          </a:bodyPr>
          <a:lstStyle/>
          <a:p>
            <a:r>
              <a:rPr lang="de-DE" sz="1000" dirty="0"/>
              <a:t>Quelle: bpb / Bundeszentrale für Politische Bildung</a:t>
            </a:r>
          </a:p>
        </p:txBody>
      </p:sp>
    </p:spTree>
    <p:extLst>
      <p:ext uri="{BB962C8B-B14F-4D97-AF65-F5344CB8AC3E}">
        <p14:creationId xmlns:p14="http://schemas.microsoft.com/office/powerpoint/2010/main" val="409283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F55823A-6DC1-1BCE-F9A6-0BEF5AE0F220}"/>
            </a:ext>
          </a:extLst>
        </p:cNvPr>
        <p:cNvGrpSpPr/>
        <p:nvPr/>
      </p:nvGrpSpPr>
      <p:grpSpPr>
        <a:xfrm>
          <a:off x="0" y="0"/>
          <a:ext cx="0" cy="0"/>
          <a:chOff x="0" y="0"/>
          <a:chExt cx="0" cy="0"/>
        </a:xfrm>
      </p:grpSpPr>
      <p:pic>
        <p:nvPicPr>
          <p:cNvPr id="62" name="Grafik 61" descr="Ein Bild, das Kunst, Design enthält.&#10;&#10;Automatisch generierte Beschreibung">
            <a:extLst>
              <a:ext uri="{FF2B5EF4-FFF2-40B4-BE49-F238E27FC236}">
                <a16:creationId xmlns:a16="http://schemas.microsoft.com/office/drawing/2014/main" id="{4E0C6AD2-2ED4-2454-C309-817D7F7D223B}"/>
              </a:ext>
            </a:extLst>
          </p:cNvPr>
          <p:cNvPicPr>
            <a:picLocks noChangeAspect="1"/>
          </p:cNvPicPr>
          <p:nvPr/>
        </p:nvPicPr>
        <p:blipFill>
          <a:blip r:embed="rId3"/>
          <a:stretch>
            <a:fillRect/>
          </a:stretch>
        </p:blipFill>
        <p:spPr>
          <a:xfrm>
            <a:off x="0" y="0"/>
            <a:ext cx="12192000" cy="6858000"/>
          </a:xfrm>
          <a:prstGeom prst="rect">
            <a:avLst/>
          </a:prstGeom>
          <a:solidFill>
            <a:schemeClr val="bg1"/>
          </a:solidFill>
        </p:spPr>
      </p:pic>
      <p:sp>
        <p:nvSpPr>
          <p:cNvPr id="63" name="Textfeld 62">
            <a:extLst>
              <a:ext uri="{FF2B5EF4-FFF2-40B4-BE49-F238E27FC236}">
                <a16:creationId xmlns:a16="http://schemas.microsoft.com/office/drawing/2014/main" id="{E483737E-750F-8A37-616B-AE57A2248E1F}"/>
              </a:ext>
            </a:extLst>
          </p:cNvPr>
          <p:cNvSpPr txBox="1"/>
          <p:nvPr/>
        </p:nvSpPr>
        <p:spPr>
          <a:xfrm>
            <a:off x="4777427" y="2284751"/>
            <a:ext cx="2438488" cy="2092881"/>
          </a:xfrm>
          <a:prstGeom prst="rect">
            <a:avLst/>
          </a:prstGeom>
          <a:noFill/>
        </p:spPr>
        <p:txBody>
          <a:bodyPr wrap="none" rtlCol="0">
            <a:spAutoFit/>
          </a:bodyPr>
          <a:lstStyle/>
          <a:p>
            <a:pPr marL="285750" indent="-285750">
              <a:spcAft>
                <a:spcPts val="900"/>
              </a:spcAft>
              <a:buFont typeface="Arial" panose="020B0604020202020204" pitchFamily="34" charset="0"/>
              <a:buChar char="•"/>
            </a:pPr>
            <a:r>
              <a:rPr lang="de-DE" sz="2000" dirty="0">
                <a:effectLst/>
                <a:latin typeface="Arial" panose="020B0604020202020204" pitchFamily="34" charset="0"/>
                <a:ea typeface="Calibri" panose="020F0502020204030204" pitchFamily="34" charset="0"/>
                <a:cs typeface="Arial" panose="020B0604020202020204" pitchFamily="34" charset="0"/>
              </a:rPr>
              <a:t>10. Februar 2024</a:t>
            </a:r>
          </a:p>
          <a:p>
            <a:pPr marL="285750" indent="-285750">
              <a:spcAft>
                <a:spcPts val="900"/>
              </a:spcAft>
              <a:buFont typeface="Arial" panose="020B0604020202020204" pitchFamily="34" charset="0"/>
              <a:buChar char="•"/>
            </a:pPr>
            <a:r>
              <a:rPr lang="de-DE" sz="2000" dirty="0">
                <a:effectLst/>
                <a:latin typeface="Arial" panose="020B0604020202020204" pitchFamily="34" charset="0"/>
                <a:ea typeface="Calibri" panose="020F0502020204030204" pitchFamily="34" charset="0"/>
                <a:cs typeface="Arial" panose="020B0604020202020204" pitchFamily="34" charset="0"/>
              </a:rPr>
              <a:t>29. Januar 2025</a:t>
            </a:r>
          </a:p>
          <a:p>
            <a:pPr marL="285750" indent="-285750">
              <a:spcAft>
                <a:spcPts val="900"/>
              </a:spcAft>
              <a:buFont typeface="Arial" panose="020B0604020202020204" pitchFamily="34" charset="0"/>
              <a:buChar char="•"/>
            </a:pPr>
            <a:r>
              <a:rPr lang="de-DE" sz="2000" dirty="0">
                <a:effectLst/>
                <a:latin typeface="Arial" panose="020B0604020202020204" pitchFamily="34" charset="0"/>
                <a:ea typeface="Calibri" panose="020F0502020204030204" pitchFamily="34" charset="0"/>
                <a:cs typeface="Arial" panose="020B0604020202020204" pitchFamily="34" charset="0"/>
              </a:rPr>
              <a:t>17. Februar 2026</a:t>
            </a:r>
          </a:p>
          <a:p>
            <a:pPr marL="285750" indent="-285750">
              <a:spcAft>
                <a:spcPts val="900"/>
              </a:spcAft>
              <a:buFont typeface="Arial" panose="020B0604020202020204" pitchFamily="34" charset="0"/>
              <a:buChar char="•"/>
            </a:pPr>
            <a:r>
              <a:rPr lang="de-DE" sz="2000" dirty="0">
                <a:effectLst/>
                <a:latin typeface="Arial" panose="020B0604020202020204" pitchFamily="34" charset="0"/>
                <a:ea typeface="Calibri" panose="020F0502020204030204" pitchFamily="34" charset="0"/>
                <a:cs typeface="Arial" panose="020B0604020202020204" pitchFamily="34" charset="0"/>
              </a:rPr>
              <a:t>06. Februar 2027</a:t>
            </a:r>
          </a:p>
          <a:p>
            <a:pPr marL="285750" indent="-285750">
              <a:spcAft>
                <a:spcPts val="900"/>
              </a:spcAft>
              <a:buFont typeface="Arial" panose="020B0604020202020204" pitchFamily="34" charset="0"/>
              <a:buChar char="•"/>
            </a:pPr>
            <a:r>
              <a:rPr lang="de-DE" sz="2000" dirty="0">
                <a:effectLst/>
                <a:latin typeface="Arial" panose="020B0604020202020204" pitchFamily="34" charset="0"/>
                <a:ea typeface="Calibri" panose="020F0502020204030204" pitchFamily="34" charset="0"/>
                <a:cs typeface="Arial" panose="020B0604020202020204" pitchFamily="34" charset="0"/>
              </a:rPr>
              <a:t>26. Januar 2028</a:t>
            </a:r>
            <a:endParaRPr lang="de-DE" sz="20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62440448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1FA8B46-A829-317A-78E6-DFB934912025}"/>
            </a:ext>
          </a:extLst>
        </p:cNvPr>
        <p:cNvGrpSpPr/>
        <p:nvPr/>
      </p:nvGrpSpPr>
      <p:grpSpPr>
        <a:xfrm>
          <a:off x="0" y="0"/>
          <a:ext cx="0" cy="0"/>
          <a:chOff x="0" y="0"/>
          <a:chExt cx="0" cy="0"/>
        </a:xfrm>
      </p:grpSpPr>
      <p:grpSp>
        <p:nvGrpSpPr>
          <p:cNvPr id="30" name="Gruppieren 29">
            <a:extLst>
              <a:ext uri="{FF2B5EF4-FFF2-40B4-BE49-F238E27FC236}">
                <a16:creationId xmlns:a16="http://schemas.microsoft.com/office/drawing/2014/main" id="{13B510EE-4671-F5C2-CFE5-711321304A0C}"/>
              </a:ext>
            </a:extLst>
          </p:cNvPr>
          <p:cNvGrpSpPr/>
          <p:nvPr/>
        </p:nvGrpSpPr>
        <p:grpSpPr>
          <a:xfrm>
            <a:off x="5118305" y="2970929"/>
            <a:ext cx="2296515" cy="1929247"/>
            <a:chOff x="5095288" y="2815404"/>
            <a:chExt cx="2296515" cy="1929247"/>
          </a:xfrm>
        </p:grpSpPr>
        <p:pic>
          <p:nvPicPr>
            <p:cNvPr id="26" name="Afbeelding 2">
              <a:extLst>
                <a:ext uri="{FF2B5EF4-FFF2-40B4-BE49-F238E27FC236}">
                  <a16:creationId xmlns:a16="http://schemas.microsoft.com/office/drawing/2014/main" id="{515AB4BC-4C33-95C7-9CDC-58077534E42C}"/>
                </a:ext>
              </a:extLst>
            </p:cNvPr>
            <p:cNvPicPr>
              <a:picLocks noChangeAspect="1"/>
            </p:cNvPicPr>
            <p:nvPr/>
          </p:nvPicPr>
          <p:blipFill>
            <a:blip r:embed="rId3"/>
            <a:stretch>
              <a:fillRect/>
            </a:stretch>
          </p:blipFill>
          <p:spPr>
            <a:xfrm>
              <a:off x="5323019" y="2815404"/>
              <a:ext cx="1841053" cy="1929247"/>
            </a:xfrm>
            <a:prstGeom prst="rect">
              <a:avLst/>
            </a:prstGeom>
          </p:spPr>
        </p:pic>
        <p:sp>
          <p:nvSpPr>
            <p:cNvPr id="27" name="Tekstvak 3">
              <a:extLst>
                <a:ext uri="{FF2B5EF4-FFF2-40B4-BE49-F238E27FC236}">
                  <a16:creationId xmlns:a16="http://schemas.microsoft.com/office/drawing/2014/main" id="{CFF338FE-E3DE-B19D-7ACC-553D86549CEF}"/>
                </a:ext>
              </a:extLst>
            </p:cNvPr>
            <p:cNvSpPr txBox="1"/>
            <p:nvPr/>
          </p:nvSpPr>
          <p:spPr>
            <a:xfrm>
              <a:off x="5095288" y="3600520"/>
              <a:ext cx="2296515" cy="400110"/>
            </a:xfrm>
            <a:prstGeom prst="rect">
              <a:avLst/>
            </a:prstGeom>
            <a:noFill/>
          </p:spPr>
          <p:txBody>
            <a:bodyPr wrap="square" rtlCol="0">
              <a:spAutoFit/>
            </a:bodyPr>
            <a:lstStyle/>
            <a:p>
              <a:pPr algn="ctr"/>
              <a:r>
                <a:rPr lang="nl-NL" sz="2000" b="1" dirty="0">
                  <a:latin typeface="Arial" panose="020B0604020202020204" pitchFamily="34" charset="0"/>
                  <a:cs typeface="Arial" panose="020B0604020202020204" pitchFamily="34" charset="0"/>
                </a:rPr>
                <a:t>12 </a:t>
              </a:r>
              <a:r>
                <a:rPr lang="de-DE" sz="2000" b="1" dirty="0">
                  <a:latin typeface="Arial" panose="020B0604020202020204" pitchFamily="34" charset="0"/>
                  <a:cs typeface="Arial" panose="020B0604020202020204" pitchFamily="34" charset="0"/>
                </a:rPr>
                <a:t>Jahre</a:t>
              </a:r>
            </a:p>
          </p:txBody>
        </p:sp>
      </p:grpSp>
      <p:pic>
        <p:nvPicPr>
          <p:cNvPr id="2" name="Afbeelding 41">
            <a:extLst>
              <a:ext uri="{FF2B5EF4-FFF2-40B4-BE49-F238E27FC236}">
                <a16:creationId xmlns:a16="http://schemas.microsoft.com/office/drawing/2014/main" id="{D9DE9E65-31DC-42DB-7BF5-A4EA34CB39B1}"/>
              </a:ext>
            </a:extLst>
          </p:cNvPr>
          <p:cNvPicPr>
            <a:picLocks noChangeAspect="1"/>
          </p:cNvPicPr>
          <p:nvPr/>
        </p:nvPicPr>
        <p:blipFill>
          <a:blip r:embed="rId4"/>
          <a:stretch>
            <a:fillRect/>
          </a:stretch>
        </p:blipFill>
        <p:spPr>
          <a:xfrm>
            <a:off x="6433773" y="1464937"/>
            <a:ext cx="900000" cy="900000"/>
          </a:xfrm>
          <a:prstGeom prst="rect">
            <a:avLst/>
          </a:prstGeom>
          <a:effectLst>
            <a:outerShdw blurRad="25400" sx="102000" sy="102000" algn="ctr" rotWithShape="0">
              <a:prstClr val="black">
                <a:alpha val="62000"/>
              </a:prstClr>
            </a:outerShdw>
          </a:effectLst>
        </p:spPr>
      </p:pic>
      <p:pic>
        <p:nvPicPr>
          <p:cNvPr id="3" name="Afbeelding 42">
            <a:extLst>
              <a:ext uri="{FF2B5EF4-FFF2-40B4-BE49-F238E27FC236}">
                <a16:creationId xmlns:a16="http://schemas.microsoft.com/office/drawing/2014/main" id="{80DD5A65-A2EA-B995-73D6-F0EDD599A86E}"/>
              </a:ext>
            </a:extLst>
          </p:cNvPr>
          <p:cNvPicPr>
            <a:picLocks noChangeAspect="1"/>
          </p:cNvPicPr>
          <p:nvPr/>
        </p:nvPicPr>
        <p:blipFill>
          <a:blip r:embed="rId5"/>
          <a:stretch>
            <a:fillRect/>
          </a:stretch>
        </p:blipFill>
        <p:spPr>
          <a:xfrm>
            <a:off x="7529593" y="1912920"/>
            <a:ext cx="900000" cy="900000"/>
          </a:xfrm>
          <a:prstGeom prst="rect">
            <a:avLst/>
          </a:prstGeom>
          <a:effectLst>
            <a:outerShdw blurRad="25400" sx="102000" sy="102000" algn="ctr" rotWithShape="0">
              <a:prstClr val="black">
                <a:alpha val="62000"/>
              </a:prstClr>
            </a:outerShdw>
          </a:effectLst>
        </p:spPr>
      </p:pic>
      <p:pic>
        <p:nvPicPr>
          <p:cNvPr id="4" name="Afbeelding 43">
            <a:extLst>
              <a:ext uri="{FF2B5EF4-FFF2-40B4-BE49-F238E27FC236}">
                <a16:creationId xmlns:a16="http://schemas.microsoft.com/office/drawing/2014/main" id="{4490A073-0A39-DEEB-C5DE-18448F671937}"/>
              </a:ext>
            </a:extLst>
          </p:cNvPr>
          <p:cNvPicPr>
            <a:picLocks noChangeAspect="1"/>
          </p:cNvPicPr>
          <p:nvPr/>
        </p:nvPicPr>
        <p:blipFill>
          <a:blip r:embed="rId6"/>
          <a:stretch>
            <a:fillRect/>
          </a:stretch>
        </p:blipFill>
        <p:spPr>
          <a:xfrm>
            <a:off x="7967143" y="2928841"/>
            <a:ext cx="900000" cy="900000"/>
          </a:xfrm>
          <a:prstGeom prst="rect">
            <a:avLst/>
          </a:prstGeom>
          <a:effectLst>
            <a:outerShdw blurRad="25400" sx="102000" sy="102000" algn="ctr" rotWithShape="0">
              <a:prstClr val="black">
                <a:alpha val="62000"/>
              </a:prstClr>
            </a:outerShdw>
          </a:effectLst>
        </p:spPr>
      </p:pic>
      <p:pic>
        <p:nvPicPr>
          <p:cNvPr id="5" name="Afbeelding 45">
            <a:extLst>
              <a:ext uri="{FF2B5EF4-FFF2-40B4-BE49-F238E27FC236}">
                <a16:creationId xmlns:a16="http://schemas.microsoft.com/office/drawing/2014/main" id="{9AB1C665-1BA2-5798-165C-E1BEB8E09AF8}"/>
              </a:ext>
            </a:extLst>
          </p:cNvPr>
          <p:cNvPicPr>
            <a:picLocks noChangeAspect="1"/>
          </p:cNvPicPr>
          <p:nvPr/>
        </p:nvPicPr>
        <p:blipFill>
          <a:blip r:embed="rId7"/>
          <a:stretch>
            <a:fillRect/>
          </a:stretch>
        </p:blipFill>
        <p:spPr>
          <a:xfrm>
            <a:off x="7997565" y="3967091"/>
            <a:ext cx="900000" cy="900000"/>
          </a:xfrm>
          <a:prstGeom prst="rect">
            <a:avLst/>
          </a:prstGeom>
          <a:effectLst>
            <a:outerShdw blurRad="25400" sx="102000" sy="102000" algn="ctr" rotWithShape="0">
              <a:prstClr val="black">
                <a:alpha val="62000"/>
              </a:prstClr>
            </a:outerShdw>
          </a:effectLst>
        </p:spPr>
      </p:pic>
      <p:pic>
        <p:nvPicPr>
          <p:cNvPr id="6" name="Afbeelding 47">
            <a:extLst>
              <a:ext uri="{FF2B5EF4-FFF2-40B4-BE49-F238E27FC236}">
                <a16:creationId xmlns:a16="http://schemas.microsoft.com/office/drawing/2014/main" id="{E317BD8F-E2F4-1E04-398B-EA0720E911F2}"/>
              </a:ext>
            </a:extLst>
          </p:cNvPr>
          <p:cNvPicPr>
            <a:picLocks noChangeAspect="1"/>
          </p:cNvPicPr>
          <p:nvPr/>
        </p:nvPicPr>
        <p:blipFill>
          <a:blip r:embed="rId8"/>
          <a:stretch>
            <a:fillRect/>
          </a:stretch>
        </p:blipFill>
        <p:spPr>
          <a:xfrm>
            <a:off x="7529593" y="4948419"/>
            <a:ext cx="900000" cy="900000"/>
          </a:xfrm>
          <a:prstGeom prst="rect">
            <a:avLst/>
          </a:prstGeom>
          <a:effectLst>
            <a:outerShdw blurRad="25400" sx="102000" sy="102000" algn="ctr" rotWithShape="0">
              <a:prstClr val="black">
                <a:alpha val="62000"/>
              </a:prstClr>
            </a:outerShdw>
          </a:effectLst>
        </p:spPr>
      </p:pic>
      <p:pic>
        <p:nvPicPr>
          <p:cNvPr id="8" name="Afbeelding 50">
            <a:extLst>
              <a:ext uri="{FF2B5EF4-FFF2-40B4-BE49-F238E27FC236}">
                <a16:creationId xmlns:a16="http://schemas.microsoft.com/office/drawing/2014/main" id="{2DA95CE5-56D8-EAF6-7E0D-9DF716B91885}"/>
              </a:ext>
            </a:extLst>
          </p:cNvPr>
          <p:cNvPicPr>
            <a:picLocks noChangeAspect="1"/>
          </p:cNvPicPr>
          <p:nvPr/>
        </p:nvPicPr>
        <p:blipFill>
          <a:blip r:embed="rId9"/>
          <a:stretch>
            <a:fillRect/>
          </a:stretch>
        </p:blipFill>
        <p:spPr>
          <a:xfrm>
            <a:off x="5282217" y="5499151"/>
            <a:ext cx="900000" cy="900000"/>
          </a:xfrm>
          <a:prstGeom prst="rect">
            <a:avLst/>
          </a:prstGeom>
          <a:effectLst>
            <a:outerShdw blurRad="25400" sx="102000" sy="102000" algn="ctr" rotWithShape="0">
              <a:prstClr val="black">
                <a:alpha val="62000"/>
              </a:prstClr>
            </a:outerShdw>
          </a:effectLst>
        </p:spPr>
      </p:pic>
      <p:pic>
        <p:nvPicPr>
          <p:cNvPr id="9" name="Afbeelding 51">
            <a:extLst>
              <a:ext uri="{FF2B5EF4-FFF2-40B4-BE49-F238E27FC236}">
                <a16:creationId xmlns:a16="http://schemas.microsoft.com/office/drawing/2014/main" id="{3800D93D-926C-98A9-0DE3-79320B4230A0}"/>
              </a:ext>
            </a:extLst>
          </p:cNvPr>
          <p:cNvPicPr>
            <a:picLocks noChangeAspect="1"/>
          </p:cNvPicPr>
          <p:nvPr/>
        </p:nvPicPr>
        <p:blipFill>
          <a:blip r:embed="rId10"/>
          <a:stretch>
            <a:fillRect/>
          </a:stretch>
        </p:blipFill>
        <p:spPr>
          <a:xfrm>
            <a:off x="4210171" y="4948419"/>
            <a:ext cx="900000" cy="900000"/>
          </a:xfrm>
          <a:prstGeom prst="rect">
            <a:avLst/>
          </a:prstGeom>
          <a:effectLst>
            <a:outerShdw blurRad="25400" sx="102000" sy="102000" algn="ctr" rotWithShape="0">
              <a:prstClr val="black">
                <a:alpha val="62000"/>
              </a:prstClr>
            </a:outerShdw>
          </a:effectLst>
        </p:spPr>
      </p:pic>
      <p:pic>
        <p:nvPicPr>
          <p:cNvPr id="10" name="Afbeelding 52">
            <a:extLst>
              <a:ext uri="{FF2B5EF4-FFF2-40B4-BE49-F238E27FC236}">
                <a16:creationId xmlns:a16="http://schemas.microsoft.com/office/drawing/2014/main" id="{CC8245F5-E710-DBB3-FFE4-B182015F78B4}"/>
              </a:ext>
            </a:extLst>
          </p:cNvPr>
          <p:cNvPicPr>
            <a:picLocks noChangeAspect="1"/>
          </p:cNvPicPr>
          <p:nvPr/>
        </p:nvPicPr>
        <p:blipFill>
          <a:blip r:embed="rId11"/>
          <a:stretch>
            <a:fillRect/>
          </a:stretch>
        </p:blipFill>
        <p:spPr>
          <a:xfrm>
            <a:off x="3722007" y="3967091"/>
            <a:ext cx="900000" cy="900000"/>
          </a:xfrm>
          <a:prstGeom prst="rect">
            <a:avLst/>
          </a:prstGeom>
          <a:effectLst>
            <a:outerShdw blurRad="25400" sx="102000" sy="102000" algn="ctr" rotWithShape="0">
              <a:prstClr val="black">
                <a:alpha val="62000"/>
              </a:prstClr>
            </a:outerShdw>
          </a:effectLst>
        </p:spPr>
      </p:pic>
      <p:pic>
        <p:nvPicPr>
          <p:cNvPr id="11" name="Afbeelding 53">
            <a:extLst>
              <a:ext uri="{FF2B5EF4-FFF2-40B4-BE49-F238E27FC236}">
                <a16:creationId xmlns:a16="http://schemas.microsoft.com/office/drawing/2014/main" id="{EAC062EB-0119-DD46-46F4-4FDD8C8ECFA9}"/>
              </a:ext>
            </a:extLst>
          </p:cNvPr>
          <p:cNvPicPr>
            <a:picLocks noChangeAspect="1"/>
          </p:cNvPicPr>
          <p:nvPr/>
        </p:nvPicPr>
        <p:blipFill>
          <a:blip r:embed="rId12"/>
          <a:stretch>
            <a:fillRect/>
          </a:stretch>
        </p:blipFill>
        <p:spPr>
          <a:xfrm>
            <a:off x="3722007" y="2928841"/>
            <a:ext cx="900000" cy="900000"/>
          </a:xfrm>
          <a:prstGeom prst="rect">
            <a:avLst/>
          </a:prstGeom>
          <a:effectLst>
            <a:outerShdw blurRad="25400" sx="102000" sy="102000" algn="ctr" rotWithShape="0">
              <a:prstClr val="black">
                <a:alpha val="62000"/>
              </a:prstClr>
            </a:outerShdw>
          </a:effectLst>
        </p:spPr>
      </p:pic>
      <p:pic>
        <p:nvPicPr>
          <p:cNvPr id="12" name="Afbeelding 54">
            <a:extLst>
              <a:ext uri="{FF2B5EF4-FFF2-40B4-BE49-F238E27FC236}">
                <a16:creationId xmlns:a16="http://schemas.microsoft.com/office/drawing/2014/main" id="{8AA42721-B59F-F8BE-270E-D3BB892BB945}"/>
              </a:ext>
            </a:extLst>
          </p:cNvPr>
          <p:cNvPicPr>
            <a:picLocks noChangeAspect="1"/>
          </p:cNvPicPr>
          <p:nvPr/>
        </p:nvPicPr>
        <p:blipFill>
          <a:blip r:embed="rId13"/>
          <a:stretch>
            <a:fillRect/>
          </a:stretch>
        </p:blipFill>
        <p:spPr>
          <a:xfrm>
            <a:off x="4210171" y="1912920"/>
            <a:ext cx="900000" cy="900000"/>
          </a:xfrm>
          <a:prstGeom prst="rect">
            <a:avLst/>
          </a:prstGeom>
          <a:effectLst>
            <a:outerShdw blurRad="25400" sx="102000" sy="102000" algn="ctr" rotWithShape="0">
              <a:prstClr val="black">
                <a:alpha val="62000"/>
              </a:prstClr>
            </a:outerShdw>
          </a:effectLst>
        </p:spPr>
      </p:pic>
      <p:pic>
        <p:nvPicPr>
          <p:cNvPr id="13" name="Afbeelding 55">
            <a:extLst>
              <a:ext uri="{FF2B5EF4-FFF2-40B4-BE49-F238E27FC236}">
                <a16:creationId xmlns:a16="http://schemas.microsoft.com/office/drawing/2014/main" id="{BBDE25FF-7682-2A49-8481-BAA454254E11}"/>
              </a:ext>
            </a:extLst>
          </p:cNvPr>
          <p:cNvPicPr>
            <a:picLocks noChangeAspect="1"/>
          </p:cNvPicPr>
          <p:nvPr/>
        </p:nvPicPr>
        <p:blipFill>
          <a:blip r:embed="rId14"/>
          <a:stretch>
            <a:fillRect/>
          </a:stretch>
        </p:blipFill>
        <p:spPr>
          <a:xfrm>
            <a:off x="5282217" y="1453504"/>
            <a:ext cx="900000" cy="900000"/>
          </a:xfrm>
          <a:prstGeom prst="rect">
            <a:avLst/>
          </a:prstGeom>
          <a:effectLst>
            <a:outerShdw blurRad="25400" sx="102000" sy="102000" algn="ctr" rotWithShape="0">
              <a:prstClr val="black">
                <a:alpha val="62000"/>
              </a:prstClr>
            </a:outerShdw>
          </a:effectLst>
        </p:spPr>
      </p:pic>
      <p:grpSp>
        <p:nvGrpSpPr>
          <p:cNvPr id="31" name="Gruppieren 30">
            <a:extLst>
              <a:ext uri="{FF2B5EF4-FFF2-40B4-BE49-F238E27FC236}">
                <a16:creationId xmlns:a16="http://schemas.microsoft.com/office/drawing/2014/main" id="{055AF44C-4A0A-9600-4B9B-27D5B92F45DB}"/>
              </a:ext>
            </a:extLst>
          </p:cNvPr>
          <p:cNvGrpSpPr/>
          <p:nvPr/>
        </p:nvGrpSpPr>
        <p:grpSpPr>
          <a:xfrm>
            <a:off x="4608046" y="2461923"/>
            <a:ext cx="3317033" cy="2947259"/>
            <a:chOff x="4608046" y="2461923"/>
            <a:chExt cx="3317033" cy="2947259"/>
          </a:xfrm>
        </p:grpSpPr>
        <p:sp>
          <p:nvSpPr>
            <p:cNvPr id="14" name="Tekstvak 6">
              <a:extLst>
                <a:ext uri="{FF2B5EF4-FFF2-40B4-BE49-F238E27FC236}">
                  <a16:creationId xmlns:a16="http://schemas.microsoft.com/office/drawing/2014/main" id="{C4143DA2-73C7-AE52-371B-2938A1B96BFE}"/>
                </a:ext>
              </a:extLst>
            </p:cNvPr>
            <p:cNvSpPr txBox="1"/>
            <p:nvPr/>
          </p:nvSpPr>
          <p:spPr>
            <a:xfrm>
              <a:off x="6586547" y="2461923"/>
              <a:ext cx="533400" cy="400110"/>
            </a:xfrm>
            <a:prstGeom prst="rect">
              <a:avLst/>
            </a:prstGeom>
            <a:noFill/>
          </p:spPr>
          <p:txBody>
            <a:bodyPr wrap="square" rtlCol="0">
              <a:spAutoFit/>
            </a:bodyPr>
            <a:lstStyle/>
            <a:p>
              <a:pPr algn="ctr"/>
              <a:r>
                <a:rPr lang="nl-NL" sz="2000" b="1" dirty="0">
                  <a:latin typeface="Arial" panose="020B0604020202020204" pitchFamily="34" charset="0"/>
                  <a:cs typeface="Arial" panose="020B0604020202020204" pitchFamily="34" charset="0"/>
                </a:rPr>
                <a:t>1</a:t>
              </a:r>
            </a:p>
          </p:txBody>
        </p:sp>
        <p:sp>
          <p:nvSpPr>
            <p:cNvPr id="15" name="Tekstvak 7">
              <a:extLst>
                <a:ext uri="{FF2B5EF4-FFF2-40B4-BE49-F238E27FC236}">
                  <a16:creationId xmlns:a16="http://schemas.microsoft.com/office/drawing/2014/main" id="{08D8AF19-D023-DA37-0330-1D6009E6E9FE}"/>
                </a:ext>
              </a:extLst>
            </p:cNvPr>
            <p:cNvSpPr txBox="1"/>
            <p:nvPr/>
          </p:nvSpPr>
          <p:spPr>
            <a:xfrm>
              <a:off x="7081810" y="2743306"/>
              <a:ext cx="533400" cy="400110"/>
            </a:xfrm>
            <a:prstGeom prst="rect">
              <a:avLst/>
            </a:prstGeom>
            <a:noFill/>
          </p:spPr>
          <p:txBody>
            <a:bodyPr wrap="square" rtlCol="0">
              <a:spAutoFit/>
            </a:bodyPr>
            <a:lstStyle/>
            <a:p>
              <a:pPr algn="ctr"/>
              <a:r>
                <a:rPr lang="nl-NL" sz="2000" b="1" dirty="0">
                  <a:latin typeface="Arial" panose="020B0604020202020204" pitchFamily="34" charset="0"/>
                  <a:cs typeface="Arial" panose="020B0604020202020204" pitchFamily="34" charset="0"/>
                </a:rPr>
                <a:t>2</a:t>
              </a:r>
            </a:p>
          </p:txBody>
        </p:sp>
        <p:sp>
          <p:nvSpPr>
            <p:cNvPr id="16" name="Tekstvak 8">
              <a:extLst>
                <a:ext uri="{FF2B5EF4-FFF2-40B4-BE49-F238E27FC236}">
                  <a16:creationId xmlns:a16="http://schemas.microsoft.com/office/drawing/2014/main" id="{AE9F6756-CADF-662E-0B99-7755E7BFCA2D}"/>
                </a:ext>
              </a:extLst>
            </p:cNvPr>
            <p:cNvSpPr txBox="1"/>
            <p:nvPr/>
          </p:nvSpPr>
          <p:spPr>
            <a:xfrm>
              <a:off x="7391679" y="3224692"/>
              <a:ext cx="533400" cy="400110"/>
            </a:xfrm>
            <a:prstGeom prst="rect">
              <a:avLst/>
            </a:prstGeom>
            <a:noFill/>
          </p:spPr>
          <p:txBody>
            <a:bodyPr wrap="square" rtlCol="0">
              <a:spAutoFit/>
            </a:bodyPr>
            <a:lstStyle/>
            <a:p>
              <a:pPr algn="ctr"/>
              <a:r>
                <a:rPr lang="nl-NL" sz="2000" b="1" dirty="0">
                  <a:latin typeface="Arial" panose="020B0604020202020204" pitchFamily="34" charset="0"/>
                  <a:cs typeface="Arial" panose="020B0604020202020204" pitchFamily="34" charset="0"/>
                </a:rPr>
                <a:t>3</a:t>
              </a:r>
            </a:p>
          </p:txBody>
        </p:sp>
        <p:sp>
          <p:nvSpPr>
            <p:cNvPr id="17" name="Tekstvak 9">
              <a:extLst>
                <a:ext uri="{FF2B5EF4-FFF2-40B4-BE49-F238E27FC236}">
                  <a16:creationId xmlns:a16="http://schemas.microsoft.com/office/drawing/2014/main" id="{70FE6982-B7D3-8D40-8AD4-AFDF6E2D4714}"/>
                </a:ext>
              </a:extLst>
            </p:cNvPr>
            <p:cNvSpPr txBox="1"/>
            <p:nvPr/>
          </p:nvSpPr>
          <p:spPr>
            <a:xfrm>
              <a:off x="7391679" y="4207267"/>
              <a:ext cx="533400" cy="400110"/>
            </a:xfrm>
            <a:prstGeom prst="rect">
              <a:avLst/>
            </a:prstGeom>
            <a:noFill/>
          </p:spPr>
          <p:txBody>
            <a:bodyPr wrap="square" rtlCol="0">
              <a:spAutoFit/>
            </a:bodyPr>
            <a:lstStyle/>
            <a:p>
              <a:pPr algn="ctr"/>
              <a:r>
                <a:rPr lang="nl-NL" sz="2000" b="1" dirty="0">
                  <a:latin typeface="Arial" panose="020B0604020202020204" pitchFamily="34" charset="0"/>
                  <a:cs typeface="Arial" panose="020B0604020202020204" pitchFamily="34" charset="0"/>
                </a:rPr>
                <a:t>4</a:t>
              </a:r>
            </a:p>
          </p:txBody>
        </p:sp>
        <p:sp>
          <p:nvSpPr>
            <p:cNvPr id="18" name="Tekstvak 10">
              <a:extLst>
                <a:ext uri="{FF2B5EF4-FFF2-40B4-BE49-F238E27FC236}">
                  <a16:creationId xmlns:a16="http://schemas.microsoft.com/office/drawing/2014/main" id="{203EC7EA-16A2-B9FA-DEB5-4E4C61535A2A}"/>
                </a:ext>
              </a:extLst>
            </p:cNvPr>
            <p:cNvSpPr txBox="1"/>
            <p:nvPr/>
          </p:nvSpPr>
          <p:spPr>
            <a:xfrm>
              <a:off x="7081810" y="4682899"/>
              <a:ext cx="533400" cy="400110"/>
            </a:xfrm>
            <a:prstGeom prst="rect">
              <a:avLst/>
            </a:prstGeom>
            <a:noFill/>
          </p:spPr>
          <p:txBody>
            <a:bodyPr wrap="square" rtlCol="0">
              <a:spAutoFit/>
            </a:bodyPr>
            <a:lstStyle/>
            <a:p>
              <a:pPr algn="ctr"/>
              <a:r>
                <a:rPr lang="nl-NL" sz="2000" b="1" dirty="0">
                  <a:latin typeface="Arial" panose="020B0604020202020204" pitchFamily="34" charset="0"/>
                  <a:cs typeface="Arial" panose="020B0604020202020204" pitchFamily="34" charset="0"/>
                </a:rPr>
                <a:t>5</a:t>
              </a:r>
            </a:p>
          </p:txBody>
        </p:sp>
        <p:sp>
          <p:nvSpPr>
            <p:cNvPr id="19" name="Tekstvak 11">
              <a:extLst>
                <a:ext uri="{FF2B5EF4-FFF2-40B4-BE49-F238E27FC236}">
                  <a16:creationId xmlns:a16="http://schemas.microsoft.com/office/drawing/2014/main" id="{86498810-D83B-6CFA-CB3F-2EE1CBB8FAE5}"/>
                </a:ext>
              </a:extLst>
            </p:cNvPr>
            <p:cNvSpPr txBox="1"/>
            <p:nvPr/>
          </p:nvSpPr>
          <p:spPr>
            <a:xfrm>
              <a:off x="6586547" y="5009072"/>
              <a:ext cx="533400" cy="400110"/>
            </a:xfrm>
            <a:prstGeom prst="rect">
              <a:avLst/>
            </a:prstGeom>
            <a:noFill/>
          </p:spPr>
          <p:txBody>
            <a:bodyPr wrap="square" rtlCol="0">
              <a:spAutoFit/>
            </a:bodyPr>
            <a:lstStyle/>
            <a:p>
              <a:pPr algn="ctr"/>
              <a:r>
                <a:rPr lang="nl-NL" sz="2000" b="1" dirty="0">
                  <a:latin typeface="Arial" panose="020B0604020202020204" pitchFamily="34" charset="0"/>
                  <a:cs typeface="Arial" panose="020B0604020202020204" pitchFamily="34" charset="0"/>
                </a:rPr>
                <a:t>6</a:t>
              </a:r>
            </a:p>
          </p:txBody>
        </p:sp>
        <p:sp>
          <p:nvSpPr>
            <p:cNvPr id="20" name="Tekstvak 12">
              <a:extLst>
                <a:ext uri="{FF2B5EF4-FFF2-40B4-BE49-F238E27FC236}">
                  <a16:creationId xmlns:a16="http://schemas.microsoft.com/office/drawing/2014/main" id="{A915AD8C-9C46-16BD-DDFD-544B08010884}"/>
                </a:ext>
              </a:extLst>
            </p:cNvPr>
            <p:cNvSpPr txBox="1"/>
            <p:nvPr/>
          </p:nvSpPr>
          <p:spPr>
            <a:xfrm>
              <a:off x="5515603" y="5009072"/>
              <a:ext cx="533400" cy="400110"/>
            </a:xfrm>
            <a:prstGeom prst="rect">
              <a:avLst/>
            </a:prstGeom>
            <a:noFill/>
          </p:spPr>
          <p:txBody>
            <a:bodyPr wrap="square" rtlCol="0">
              <a:spAutoFit/>
            </a:bodyPr>
            <a:lstStyle/>
            <a:p>
              <a:pPr algn="ctr"/>
              <a:r>
                <a:rPr lang="nl-NL" sz="2000" b="1" dirty="0">
                  <a:latin typeface="Arial" panose="020B0604020202020204" pitchFamily="34" charset="0"/>
                  <a:cs typeface="Arial" panose="020B0604020202020204" pitchFamily="34" charset="0"/>
                </a:rPr>
                <a:t>7</a:t>
              </a:r>
            </a:p>
          </p:txBody>
        </p:sp>
        <p:sp>
          <p:nvSpPr>
            <p:cNvPr id="21" name="Tekstvak 13">
              <a:extLst>
                <a:ext uri="{FF2B5EF4-FFF2-40B4-BE49-F238E27FC236}">
                  <a16:creationId xmlns:a16="http://schemas.microsoft.com/office/drawing/2014/main" id="{B251F99B-46EE-E0C4-2C2B-DAC2E125EF52}"/>
                </a:ext>
              </a:extLst>
            </p:cNvPr>
            <p:cNvSpPr txBox="1"/>
            <p:nvPr/>
          </p:nvSpPr>
          <p:spPr>
            <a:xfrm>
              <a:off x="4969233" y="4682899"/>
              <a:ext cx="533400" cy="400110"/>
            </a:xfrm>
            <a:prstGeom prst="rect">
              <a:avLst/>
            </a:prstGeom>
            <a:noFill/>
          </p:spPr>
          <p:txBody>
            <a:bodyPr wrap="square" rtlCol="0">
              <a:spAutoFit/>
            </a:bodyPr>
            <a:lstStyle/>
            <a:p>
              <a:pPr algn="ctr"/>
              <a:r>
                <a:rPr lang="nl-NL" sz="2000" b="1" dirty="0">
                  <a:latin typeface="Arial" panose="020B0604020202020204" pitchFamily="34" charset="0"/>
                  <a:cs typeface="Arial" panose="020B0604020202020204" pitchFamily="34" charset="0"/>
                </a:rPr>
                <a:t>8</a:t>
              </a:r>
            </a:p>
          </p:txBody>
        </p:sp>
        <p:sp>
          <p:nvSpPr>
            <p:cNvPr id="22" name="Tekstvak 14">
              <a:extLst>
                <a:ext uri="{FF2B5EF4-FFF2-40B4-BE49-F238E27FC236}">
                  <a16:creationId xmlns:a16="http://schemas.microsoft.com/office/drawing/2014/main" id="{8B5D3E68-B238-3147-FFEE-E3A8A9522746}"/>
                </a:ext>
              </a:extLst>
            </p:cNvPr>
            <p:cNvSpPr txBox="1"/>
            <p:nvPr/>
          </p:nvSpPr>
          <p:spPr>
            <a:xfrm>
              <a:off x="4608046" y="4207267"/>
              <a:ext cx="533400" cy="400110"/>
            </a:xfrm>
            <a:prstGeom prst="rect">
              <a:avLst/>
            </a:prstGeom>
            <a:noFill/>
          </p:spPr>
          <p:txBody>
            <a:bodyPr wrap="square" rtlCol="0">
              <a:spAutoFit/>
            </a:bodyPr>
            <a:lstStyle/>
            <a:p>
              <a:pPr algn="ctr"/>
              <a:r>
                <a:rPr lang="nl-NL" sz="2000" b="1" dirty="0">
                  <a:latin typeface="Arial" panose="020B0604020202020204" pitchFamily="34" charset="0"/>
                  <a:cs typeface="Arial" panose="020B0604020202020204" pitchFamily="34" charset="0"/>
                </a:rPr>
                <a:t>9</a:t>
              </a:r>
            </a:p>
          </p:txBody>
        </p:sp>
        <p:sp>
          <p:nvSpPr>
            <p:cNvPr id="23" name="Tekstvak 15">
              <a:extLst>
                <a:ext uri="{FF2B5EF4-FFF2-40B4-BE49-F238E27FC236}">
                  <a16:creationId xmlns:a16="http://schemas.microsoft.com/office/drawing/2014/main" id="{4092330E-82CB-FFDE-F7BC-C365BE1A2DE4}"/>
                </a:ext>
              </a:extLst>
            </p:cNvPr>
            <p:cNvSpPr txBox="1"/>
            <p:nvPr/>
          </p:nvSpPr>
          <p:spPr>
            <a:xfrm>
              <a:off x="4608046" y="3224692"/>
              <a:ext cx="533400" cy="400110"/>
            </a:xfrm>
            <a:prstGeom prst="rect">
              <a:avLst/>
            </a:prstGeom>
            <a:noFill/>
          </p:spPr>
          <p:txBody>
            <a:bodyPr wrap="square" rtlCol="0">
              <a:spAutoFit/>
            </a:bodyPr>
            <a:lstStyle/>
            <a:p>
              <a:pPr algn="ctr"/>
              <a:r>
                <a:rPr lang="nl-NL" sz="2000" b="1" dirty="0">
                  <a:latin typeface="Arial" panose="020B0604020202020204" pitchFamily="34" charset="0"/>
                  <a:cs typeface="Arial" panose="020B0604020202020204" pitchFamily="34" charset="0"/>
                </a:rPr>
                <a:t>10</a:t>
              </a:r>
            </a:p>
          </p:txBody>
        </p:sp>
        <p:sp>
          <p:nvSpPr>
            <p:cNvPr id="24" name="Tekstvak 16">
              <a:extLst>
                <a:ext uri="{FF2B5EF4-FFF2-40B4-BE49-F238E27FC236}">
                  <a16:creationId xmlns:a16="http://schemas.microsoft.com/office/drawing/2014/main" id="{04B5B02B-CB6A-C9A3-6886-D46A71B3C3FC}"/>
                </a:ext>
              </a:extLst>
            </p:cNvPr>
            <p:cNvSpPr txBox="1"/>
            <p:nvPr/>
          </p:nvSpPr>
          <p:spPr>
            <a:xfrm>
              <a:off x="4969233" y="2743306"/>
              <a:ext cx="533400" cy="400110"/>
            </a:xfrm>
            <a:prstGeom prst="rect">
              <a:avLst/>
            </a:prstGeom>
            <a:noFill/>
          </p:spPr>
          <p:txBody>
            <a:bodyPr wrap="square" rtlCol="0">
              <a:spAutoFit/>
            </a:bodyPr>
            <a:lstStyle/>
            <a:p>
              <a:pPr algn="ctr"/>
              <a:r>
                <a:rPr lang="nl-NL" sz="2000" b="1" dirty="0">
                  <a:latin typeface="Arial" panose="020B0604020202020204" pitchFamily="34" charset="0"/>
                  <a:cs typeface="Arial" panose="020B0604020202020204" pitchFamily="34" charset="0"/>
                </a:rPr>
                <a:t>11</a:t>
              </a:r>
            </a:p>
          </p:txBody>
        </p:sp>
        <p:sp>
          <p:nvSpPr>
            <p:cNvPr id="25" name="Tekstvak 20">
              <a:extLst>
                <a:ext uri="{FF2B5EF4-FFF2-40B4-BE49-F238E27FC236}">
                  <a16:creationId xmlns:a16="http://schemas.microsoft.com/office/drawing/2014/main" id="{7B0E1C66-DA01-F704-6581-D68FFE4C2AB5}"/>
                </a:ext>
              </a:extLst>
            </p:cNvPr>
            <p:cNvSpPr txBox="1"/>
            <p:nvPr/>
          </p:nvSpPr>
          <p:spPr>
            <a:xfrm>
              <a:off x="5515603" y="2461923"/>
              <a:ext cx="533400" cy="400110"/>
            </a:xfrm>
            <a:prstGeom prst="rect">
              <a:avLst/>
            </a:prstGeom>
            <a:noFill/>
          </p:spPr>
          <p:txBody>
            <a:bodyPr wrap="square" rtlCol="0">
              <a:spAutoFit/>
            </a:bodyPr>
            <a:lstStyle/>
            <a:p>
              <a:pPr algn="ctr"/>
              <a:r>
                <a:rPr lang="nl-NL" sz="2000" b="1" dirty="0">
                  <a:latin typeface="Arial" panose="020B0604020202020204" pitchFamily="34" charset="0"/>
                  <a:cs typeface="Arial" panose="020B0604020202020204" pitchFamily="34" charset="0"/>
                </a:rPr>
                <a:t>12</a:t>
              </a:r>
            </a:p>
          </p:txBody>
        </p:sp>
      </p:grpSp>
      <p:sp>
        <p:nvSpPr>
          <p:cNvPr id="32" name="Tekstvak 3">
            <a:extLst>
              <a:ext uri="{FF2B5EF4-FFF2-40B4-BE49-F238E27FC236}">
                <a16:creationId xmlns:a16="http://schemas.microsoft.com/office/drawing/2014/main" id="{5E4FDDE2-48CA-8725-C81A-457198A82482}"/>
              </a:ext>
            </a:extLst>
          </p:cNvPr>
          <p:cNvSpPr txBox="1"/>
          <p:nvPr/>
        </p:nvSpPr>
        <p:spPr>
          <a:xfrm>
            <a:off x="1931467" y="334163"/>
            <a:ext cx="8329065" cy="477054"/>
          </a:xfrm>
          <a:prstGeom prst="rect">
            <a:avLst/>
          </a:prstGeom>
          <a:noFill/>
        </p:spPr>
        <p:txBody>
          <a:bodyPr wrap="square" rtlCol="0">
            <a:spAutoFit/>
          </a:bodyPr>
          <a:lstStyle/>
          <a:p>
            <a:pPr algn="ctr"/>
            <a:r>
              <a:rPr lang="de-DE" sz="2500" b="1" dirty="0">
                <a:latin typeface="Arial" panose="020B0604020202020204" pitchFamily="34" charset="0"/>
                <a:cs typeface="Arial" panose="020B0604020202020204" pitchFamily="34" charset="0"/>
              </a:rPr>
              <a:t>Wiederholung der chinesischen Tierkreiszeichen</a:t>
            </a:r>
          </a:p>
        </p:txBody>
      </p:sp>
      <p:pic>
        <p:nvPicPr>
          <p:cNvPr id="29" name="Afbeelding 48">
            <a:extLst>
              <a:ext uri="{FF2B5EF4-FFF2-40B4-BE49-F238E27FC236}">
                <a16:creationId xmlns:a16="http://schemas.microsoft.com/office/drawing/2014/main" id="{665AF859-C24F-130F-FBEF-159D6DE4F285}"/>
              </a:ext>
            </a:extLst>
          </p:cNvPr>
          <p:cNvPicPr>
            <a:picLocks noChangeAspect="1"/>
          </p:cNvPicPr>
          <p:nvPr/>
        </p:nvPicPr>
        <p:blipFill>
          <a:blip r:embed="rId15"/>
          <a:srcRect/>
          <a:stretch/>
        </p:blipFill>
        <p:spPr>
          <a:xfrm>
            <a:off x="6401530" y="5477580"/>
            <a:ext cx="940268" cy="942161"/>
          </a:xfrm>
          <a:prstGeom prst="rect">
            <a:avLst/>
          </a:prstGeom>
          <a:effectLst/>
        </p:spPr>
      </p:pic>
    </p:spTree>
    <p:extLst>
      <p:ext uri="{BB962C8B-B14F-4D97-AF65-F5344CB8AC3E}">
        <p14:creationId xmlns:p14="http://schemas.microsoft.com/office/powerpoint/2010/main" val="343718845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B4C92B2-1AC6-B75F-30CC-F4AAD8C7B751}"/>
            </a:ext>
          </a:extLst>
        </p:cNvPr>
        <p:cNvGrpSpPr/>
        <p:nvPr/>
      </p:nvGrpSpPr>
      <p:grpSpPr>
        <a:xfrm>
          <a:off x="0" y="0"/>
          <a:ext cx="0" cy="0"/>
          <a:chOff x="0" y="0"/>
          <a:chExt cx="0" cy="0"/>
        </a:xfrm>
      </p:grpSpPr>
      <p:pic>
        <p:nvPicPr>
          <p:cNvPr id="7" name="Afbeelding 48">
            <a:extLst>
              <a:ext uri="{FF2B5EF4-FFF2-40B4-BE49-F238E27FC236}">
                <a16:creationId xmlns:a16="http://schemas.microsoft.com/office/drawing/2014/main" id="{16CB2BCC-C2E6-3923-2990-48B087D3FCE1}"/>
              </a:ext>
            </a:extLst>
          </p:cNvPr>
          <p:cNvPicPr>
            <a:picLocks noChangeAspect="1"/>
          </p:cNvPicPr>
          <p:nvPr/>
        </p:nvPicPr>
        <p:blipFill>
          <a:blip r:embed="rId3"/>
          <a:srcRect/>
          <a:stretch/>
        </p:blipFill>
        <p:spPr>
          <a:xfrm>
            <a:off x="4216401" y="1419106"/>
            <a:ext cx="3723378" cy="3730871"/>
          </a:xfrm>
          <a:prstGeom prst="rect">
            <a:avLst/>
          </a:prstGeom>
          <a:effectLst/>
        </p:spPr>
      </p:pic>
      <p:sp>
        <p:nvSpPr>
          <p:cNvPr id="32" name="Tekstvak 3">
            <a:extLst>
              <a:ext uri="{FF2B5EF4-FFF2-40B4-BE49-F238E27FC236}">
                <a16:creationId xmlns:a16="http://schemas.microsoft.com/office/drawing/2014/main" id="{F8C014FF-6773-877C-7737-B39D696701AB}"/>
              </a:ext>
            </a:extLst>
          </p:cNvPr>
          <p:cNvSpPr txBox="1"/>
          <p:nvPr/>
        </p:nvSpPr>
        <p:spPr>
          <a:xfrm>
            <a:off x="1931467" y="334163"/>
            <a:ext cx="8329065" cy="477054"/>
          </a:xfrm>
          <a:prstGeom prst="rect">
            <a:avLst/>
          </a:prstGeom>
          <a:noFill/>
        </p:spPr>
        <p:txBody>
          <a:bodyPr wrap="square" rtlCol="0">
            <a:spAutoFit/>
          </a:bodyPr>
          <a:lstStyle/>
          <a:p>
            <a:pPr algn="ctr"/>
            <a:r>
              <a:rPr lang="de-DE" sz="2500" b="1" dirty="0">
                <a:latin typeface="Arial" panose="020B0604020202020204" pitchFamily="34" charset="0"/>
                <a:cs typeface="Arial" panose="020B0604020202020204" pitchFamily="34" charset="0"/>
              </a:rPr>
              <a:t>Wiederholung der chinesischen Tierkreiszeichen</a:t>
            </a:r>
          </a:p>
        </p:txBody>
      </p:sp>
      <p:sp>
        <p:nvSpPr>
          <p:cNvPr id="40" name="Tekstvak 3">
            <a:extLst>
              <a:ext uri="{FF2B5EF4-FFF2-40B4-BE49-F238E27FC236}">
                <a16:creationId xmlns:a16="http://schemas.microsoft.com/office/drawing/2014/main" id="{7CE91DD0-BA5F-B2A8-6F70-ED17AA1CECD3}"/>
              </a:ext>
            </a:extLst>
          </p:cNvPr>
          <p:cNvSpPr txBox="1"/>
          <p:nvPr/>
        </p:nvSpPr>
        <p:spPr>
          <a:xfrm>
            <a:off x="3723110" y="5208223"/>
            <a:ext cx="4745778" cy="477054"/>
          </a:xfrm>
          <a:prstGeom prst="rect">
            <a:avLst/>
          </a:prstGeom>
          <a:noFill/>
        </p:spPr>
        <p:txBody>
          <a:bodyPr wrap="square" rtlCol="0">
            <a:spAutoFit/>
          </a:bodyPr>
          <a:lstStyle/>
          <a:p>
            <a:pPr algn="ctr"/>
            <a:r>
              <a:rPr lang="de-DE" sz="2500" b="1" dirty="0">
                <a:latin typeface="Arial" panose="020B0604020202020204" pitchFamily="34" charset="0"/>
                <a:cs typeface="Arial" panose="020B0604020202020204" pitchFamily="34" charset="0"/>
              </a:rPr>
              <a:t>29.01.2025 – 16.02.2026 </a:t>
            </a:r>
          </a:p>
        </p:txBody>
      </p:sp>
      <p:sp>
        <p:nvSpPr>
          <p:cNvPr id="41" name="Tekstvak 3">
            <a:extLst>
              <a:ext uri="{FF2B5EF4-FFF2-40B4-BE49-F238E27FC236}">
                <a16:creationId xmlns:a16="http://schemas.microsoft.com/office/drawing/2014/main" id="{C34379B5-0770-4987-EF3B-DA1CC09989C8}"/>
              </a:ext>
            </a:extLst>
          </p:cNvPr>
          <p:cNvSpPr txBox="1"/>
          <p:nvPr/>
        </p:nvSpPr>
        <p:spPr>
          <a:xfrm>
            <a:off x="3723110" y="5669878"/>
            <a:ext cx="4745778" cy="369332"/>
          </a:xfrm>
          <a:prstGeom prst="rect">
            <a:avLst/>
          </a:prstGeom>
          <a:noFill/>
        </p:spPr>
        <p:txBody>
          <a:bodyPr wrap="square" rtlCol="0">
            <a:spAutoFit/>
          </a:bodyPr>
          <a:lstStyle/>
          <a:p>
            <a:pPr algn="ctr"/>
            <a:r>
              <a:rPr lang="de-DE" dirty="0">
                <a:latin typeface="Arial" panose="020B0604020202020204" pitchFamily="34" charset="0"/>
                <a:cs typeface="Arial" panose="020B0604020202020204" pitchFamily="34" charset="0"/>
              </a:rPr>
              <a:t>Nächstes Jahr der Schlange: 2037 </a:t>
            </a:r>
          </a:p>
        </p:txBody>
      </p:sp>
      <p:sp>
        <p:nvSpPr>
          <p:cNvPr id="2" name="Tekstvak 3">
            <a:extLst>
              <a:ext uri="{FF2B5EF4-FFF2-40B4-BE49-F238E27FC236}">
                <a16:creationId xmlns:a16="http://schemas.microsoft.com/office/drawing/2014/main" id="{4784E62A-F86B-98C9-5092-567BD2D2D633}"/>
              </a:ext>
            </a:extLst>
          </p:cNvPr>
          <p:cNvSpPr txBox="1"/>
          <p:nvPr/>
        </p:nvSpPr>
        <p:spPr>
          <a:xfrm rot="20846830">
            <a:off x="550902" y="1387577"/>
            <a:ext cx="2077998" cy="369332"/>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feinsinnig</a:t>
            </a:r>
          </a:p>
        </p:txBody>
      </p:sp>
      <p:sp>
        <p:nvSpPr>
          <p:cNvPr id="3" name="Tekstvak 3">
            <a:extLst>
              <a:ext uri="{FF2B5EF4-FFF2-40B4-BE49-F238E27FC236}">
                <a16:creationId xmlns:a16="http://schemas.microsoft.com/office/drawing/2014/main" id="{B37CCD71-586C-7A75-C4F6-85E07020BE70}"/>
              </a:ext>
            </a:extLst>
          </p:cNvPr>
          <p:cNvSpPr txBox="1"/>
          <p:nvPr/>
        </p:nvSpPr>
        <p:spPr>
          <a:xfrm rot="771529">
            <a:off x="2275716" y="2045225"/>
            <a:ext cx="1159115" cy="369332"/>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weise</a:t>
            </a:r>
          </a:p>
        </p:txBody>
      </p:sp>
      <p:sp>
        <p:nvSpPr>
          <p:cNvPr id="4" name="Tekstvak 3">
            <a:extLst>
              <a:ext uri="{FF2B5EF4-FFF2-40B4-BE49-F238E27FC236}">
                <a16:creationId xmlns:a16="http://schemas.microsoft.com/office/drawing/2014/main" id="{D6BDBD8F-A46F-7EDD-72BD-0E3A100D52F9}"/>
              </a:ext>
            </a:extLst>
          </p:cNvPr>
          <p:cNvSpPr txBox="1"/>
          <p:nvPr/>
        </p:nvSpPr>
        <p:spPr>
          <a:xfrm rot="21200264">
            <a:off x="617392" y="2641002"/>
            <a:ext cx="2077998" cy="369332"/>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zurückhaltend</a:t>
            </a:r>
          </a:p>
        </p:txBody>
      </p:sp>
      <p:sp>
        <p:nvSpPr>
          <p:cNvPr id="5" name="Tekstvak 3">
            <a:extLst>
              <a:ext uri="{FF2B5EF4-FFF2-40B4-BE49-F238E27FC236}">
                <a16:creationId xmlns:a16="http://schemas.microsoft.com/office/drawing/2014/main" id="{545213B7-F55A-5E81-FFE5-F9DAEEA06917}"/>
              </a:ext>
            </a:extLst>
          </p:cNvPr>
          <p:cNvSpPr txBox="1"/>
          <p:nvPr/>
        </p:nvSpPr>
        <p:spPr>
          <a:xfrm rot="536345">
            <a:off x="1253986" y="3717779"/>
            <a:ext cx="3091010" cy="646331"/>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vertraut nur wenigen Menschen</a:t>
            </a:r>
          </a:p>
        </p:txBody>
      </p:sp>
      <p:sp>
        <p:nvSpPr>
          <p:cNvPr id="6" name="Tekstvak 3">
            <a:extLst>
              <a:ext uri="{FF2B5EF4-FFF2-40B4-BE49-F238E27FC236}">
                <a16:creationId xmlns:a16="http://schemas.microsoft.com/office/drawing/2014/main" id="{D55B8FE9-7157-70C7-691D-87D535A7B1F5}"/>
              </a:ext>
            </a:extLst>
          </p:cNvPr>
          <p:cNvSpPr txBox="1"/>
          <p:nvPr/>
        </p:nvSpPr>
        <p:spPr>
          <a:xfrm rot="21105025">
            <a:off x="714013" y="4752569"/>
            <a:ext cx="2077998" cy="646331"/>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verzeihen fällt ihr schwer</a:t>
            </a:r>
          </a:p>
        </p:txBody>
      </p:sp>
      <p:sp>
        <p:nvSpPr>
          <p:cNvPr id="8" name="Tekstvak 3">
            <a:extLst>
              <a:ext uri="{FF2B5EF4-FFF2-40B4-BE49-F238E27FC236}">
                <a16:creationId xmlns:a16="http://schemas.microsoft.com/office/drawing/2014/main" id="{8D3E92EA-261B-6A53-D5B0-C13873EEEFEA}"/>
              </a:ext>
            </a:extLst>
          </p:cNvPr>
          <p:cNvSpPr txBox="1"/>
          <p:nvPr/>
        </p:nvSpPr>
        <p:spPr>
          <a:xfrm rot="771529">
            <a:off x="9165013" y="2004284"/>
            <a:ext cx="2191036" cy="369332"/>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Überraschungen</a:t>
            </a:r>
          </a:p>
        </p:txBody>
      </p:sp>
      <p:sp>
        <p:nvSpPr>
          <p:cNvPr id="9" name="Tekstvak 3">
            <a:extLst>
              <a:ext uri="{FF2B5EF4-FFF2-40B4-BE49-F238E27FC236}">
                <a16:creationId xmlns:a16="http://schemas.microsoft.com/office/drawing/2014/main" id="{70884FF0-2718-803D-6A0E-8011A5579859}"/>
              </a:ext>
            </a:extLst>
          </p:cNvPr>
          <p:cNvSpPr txBox="1"/>
          <p:nvPr/>
        </p:nvSpPr>
        <p:spPr>
          <a:xfrm rot="20914778">
            <a:off x="8728975" y="3036375"/>
            <a:ext cx="2742225" cy="1477328"/>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Probleme aus dem Drachenjahr können durch gründliche Überlegungen gelöst werden.</a:t>
            </a:r>
          </a:p>
        </p:txBody>
      </p:sp>
    </p:spTree>
    <p:extLst>
      <p:ext uri="{BB962C8B-B14F-4D97-AF65-F5344CB8AC3E}">
        <p14:creationId xmlns:p14="http://schemas.microsoft.com/office/powerpoint/2010/main" val="27520312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2" grpId="0"/>
      <p:bldP spid="3" grpId="0"/>
      <p:bldP spid="4" grpId="0"/>
      <p:bldP spid="5" grpId="0"/>
      <p:bldP spid="6" grpId="0"/>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a:extLst>
            <a:ext uri="{FF2B5EF4-FFF2-40B4-BE49-F238E27FC236}">
              <a16:creationId xmlns:a16="http://schemas.microsoft.com/office/drawing/2014/main" id="{F9C17C77-D9EE-6CE6-5387-479FF45CE833}"/>
            </a:ext>
          </a:extLst>
        </p:cNvPr>
        <p:cNvGrpSpPr/>
        <p:nvPr/>
      </p:nvGrpSpPr>
      <p:grpSpPr>
        <a:xfrm>
          <a:off x="0" y="0"/>
          <a:ext cx="0" cy="0"/>
          <a:chOff x="0" y="0"/>
          <a:chExt cx="0" cy="0"/>
        </a:xfrm>
      </p:grpSpPr>
      <p:sp>
        <p:nvSpPr>
          <p:cNvPr id="32" name="Tekstvak 3">
            <a:extLst>
              <a:ext uri="{FF2B5EF4-FFF2-40B4-BE49-F238E27FC236}">
                <a16:creationId xmlns:a16="http://schemas.microsoft.com/office/drawing/2014/main" id="{BC67BA7C-62DD-DEDF-57F8-57FFE41F98F3}"/>
              </a:ext>
            </a:extLst>
          </p:cNvPr>
          <p:cNvSpPr txBox="1"/>
          <p:nvPr/>
        </p:nvSpPr>
        <p:spPr>
          <a:xfrm>
            <a:off x="1931467" y="334163"/>
            <a:ext cx="8329065" cy="477054"/>
          </a:xfrm>
          <a:prstGeom prst="rect">
            <a:avLst/>
          </a:prstGeom>
          <a:noFill/>
        </p:spPr>
        <p:txBody>
          <a:bodyPr wrap="square" rtlCol="0">
            <a:spAutoFit/>
          </a:bodyPr>
          <a:lstStyle/>
          <a:p>
            <a:pPr algn="ctr"/>
            <a:r>
              <a:rPr lang="de-DE" sz="2500" b="1" dirty="0">
                <a:latin typeface="Arial" panose="020B0604020202020204" pitchFamily="34" charset="0"/>
                <a:cs typeface="Arial" panose="020B0604020202020204" pitchFamily="34" charset="0"/>
              </a:rPr>
              <a:t>Wiederholung der chinesischen Tierkreiszeichen</a:t>
            </a:r>
          </a:p>
        </p:txBody>
      </p:sp>
      <p:sp>
        <p:nvSpPr>
          <p:cNvPr id="40" name="Tekstvak 3">
            <a:extLst>
              <a:ext uri="{FF2B5EF4-FFF2-40B4-BE49-F238E27FC236}">
                <a16:creationId xmlns:a16="http://schemas.microsoft.com/office/drawing/2014/main" id="{F97350E3-C9AF-D4AB-2AD4-C97BE20D7D3C}"/>
              </a:ext>
            </a:extLst>
          </p:cNvPr>
          <p:cNvSpPr txBox="1"/>
          <p:nvPr/>
        </p:nvSpPr>
        <p:spPr>
          <a:xfrm>
            <a:off x="3723110" y="5208223"/>
            <a:ext cx="4745778" cy="477054"/>
          </a:xfrm>
          <a:prstGeom prst="rect">
            <a:avLst/>
          </a:prstGeom>
          <a:noFill/>
        </p:spPr>
        <p:txBody>
          <a:bodyPr wrap="square" rtlCol="0">
            <a:spAutoFit/>
          </a:bodyPr>
          <a:lstStyle/>
          <a:p>
            <a:pPr algn="ctr"/>
            <a:r>
              <a:rPr lang="de-DE" sz="2500" b="1" dirty="0">
                <a:latin typeface="Arial" panose="020B0604020202020204" pitchFamily="34" charset="0"/>
                <a:cs typeface="Arial" panose="020B0604020202020204" pitchFamily="34" charset="0"/>
              </a:rPr>
              <a:t>17.02.2026 – 05.02.2027 </a:t>
            </a:r>
          </a:p>
        </p:txBody>
      </p:sp>
      <p:sp>
        <p:nvSpPr>
          <p:cNvPr id="41" name="Tekstvak 3">
            <a:extLst>
              <a:ext uri="{FF2B5EF4-FFF2-40B4-BE49-F238E27FC236}">
                <a16:creationId xmlns:a16="http://schemas.microsoft.com/office/drawing/2014/main" id="{2C7246B2-8BAC-3BEA-3078-B483D98C4B3C}"/>
              </a:ext>
            </a:extLst>
          </p:cNvPr>
          <p:cNvSpPr txBox="1"/>
          <p:nvPr/>
        </p:nvSpPr>
        <p:spPr>
          <a:xfrm>
            <a:off x="3723110" y="5669878"/>
            <a:ext cx="4745778" cy="369332"/>
          </a:xfrm>
          <a:prstGeom prst="rect">
            <a:avLst/>
          </a:prstGeom>
          <a:noFill/>
        </p:spPr>
        <p:txBody>
          <a:bodyPr wrap="square" rtlCol="0">
            <a:spAutoFit/>
          </a:bodyPr>
          <a:lstStyle/>
          <a:p>
            <a:pPr algn="ctr"/>
            <a:r>
              <a:rPr lang="de-DE" dirty="0">
                <a:latin typeface="Arial" panose="020B0604020202020204" pitchFamily="34" charset="0"/>
                <a:cs typeface="Arial" panose="020B0604020202020204" pitchFamily="34" charset="0"/>
              </a:rPr>
              <a:t>Nächstes Jahr des Pferdes: 2038 </a:t>
            </a:r>
          </a:p>
        </p:txBody>
      </p:sp>
      <p:pic>
        <p:nvPicPr>
          <p:cNvPr id="2" name="Afbeelding 50">
            <a:extLst>
              <a:ext uri="{FF2B5EF4-FFF2-40B4-BE49-F238E27FC236}">
                <a16:creationId xmlns:a16="http://schemas.microsoft.com/office/drawing/2014/main" id="{8D46CF42-3D54-0F14-8402-93FF1DE23BA6}"/>
              </a:ext>
            </a:extLst>
          </p:cNvPr>
          <p:cNvPicPr>
            <a:picLocks noChangeAspect="1"/>
          </p:cNvPicPr>
          <p:nvPr/>
        </p:nvPicPr>
        <p:blipFill>
          <a:blip r:embed="rId3"/>
          <a:stretch>
            <a:fillRect/>
          </a:stretch>
        </p:blipFill>
        <p:spPr>
          <a:xfrm>
            <a:off x="4295238" y="1512000"/>
            <a:ext cx="3601522" cy="3601522"/>
          </a:xfrm>
          <a:prstGeom prst="rect">
            <a:avLst/>
          </a:prstGeom>
          <a:effectLst>
            <a:outerShdw blurRad="63500" sx="102000" sy="102000" algn="ctr" rotWithShape="0">
              <a:prstClr val="black">
                <a:alpha val="40000"/>
              </a:prstClr>
            </a:outerShdw>
          </a:effectLst>
        </p:spPr>
      </p:pic>
      <p:sp>
        <p:nvSpPr>
          <p:cNvPr id="3" name="Tekstvak 3">
            <a:extLst>
              <a:ext uri="{FF2B5EF4-FFF2-40B4-BE49-F238E27FC236}">
                <a16:creationId xmlns:a16="http://schemas.microsoft.com/office/drawing/2014/main" id="{76B217A1-8E1B-F918-C07A-01899E9C69D3}"/>
              </a:ext>
            </a:extLst>
          </p:cNvPr>
          <p:cNvSpPr txBox="1"/>
          <p:nvPr/>
        </p:nvSpPr>
        <p:spPr>
          <a:xfrm rot="20846830">
            <a:off x="618281" y="1590671"/>
            <a:ext cx="2077998" cy="369332"/>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temperamentvoll</a:t>
            </a:r>
          </a:p>
        </p:txBody>
      </p:sp>
      <p:sp>
        <p:nvSpPr>
          <p:cNvPr id="4" name="Tekstvak 3">
            <a:extLst>
              <a:ext uri="{FF2B5EF4-FFF2-40B4-BE49-F238E27FC236}">
                <a16:creationId xmlns:a16="http://schemas.microsoft.com/office/drawing/2014/main" id="{FAD5A378-6305-0EF5-77D2-C5334B18AB59}"/>
              </a:ext>
            </a:extLst>
          </p:cNvPr>
          <p:cNvSpPr txBox="1"/>
          <p:nvPr/>
        </p:nvSpPr>
        <p:spPr>
          <a:xfrm rot="771529">
            <a:off x="1421764" y="2539847"/>
            <a:ext cx="2396835" cy="369332"/>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liebt seine Freiheit</a:t>
            </a:r>
          </a:p>
        </p:txBody>
      </p:sp>
      <p:sp>
        <p:nvSpPr>
          <p:cNvPr id="5" name="Tekstvak 3">
            <a:extLst>
              <a:ext uri="{FF2B5EF4-FFF2-40B4-BE49-F238E27FC236}">
                <a16:creationId xmlns:a16="http://schemas.microsoft.com/office/drawing/2014/main" id="{33B51F3B-BA8F-D37A-D7B7-2F77DA48262D}"/>
              </a:ext>
            </a:extLst>
          </p:cNvPr>
          <p:cNvSpPr txBox="1"/>
          <p:nvPr/>
        </p:nvSpPr>
        <p:spPr>
          <a:xfrm rot="21200264">
            <a:off x="633459" y="3111973"/>
            <a:ext cx="2077998" cy="646331"/>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optimistisch und offen für Neues</a:t>
            </a:r>
          </a:p>
        </p:txBody>
      </p:sp>
      <p:sp>
        <p:nvSpPr>
          <p:cNvPr id="6" name="Tekstvak 3">
            <a:extLst>
              <a:ext uri="{FF2B5EF4-FFF2-40B4-BE49-F238E27FC236}">
                <a16:creationId xmlns:a16="http://schemas.microsoft.com/office/drawing/2014/main" id="{3326E3CC-E6D0-AF60-928F-17DF0C88AC91}"/>
              </a:ext>
            </a:extLst>
          </p:cNvPr>
          <p:cNvSpPr txBox="1"/>
          <p:nvPr/>
        </p:nvSpPr>
        <p:spPr>
          <a:xfrm rot="493549">
            <a:off x="957815" y="4321454"/>
            <a:ext cx="2077998" cy="646331"/>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Impulsiv und sprunghaft</a:t>
            </a:r>
          </a:p>
        </p:txBody>
      </p:sp>
      <p:sp>
        <p:nvSpPr>
          <p:cNvPr id="7" name="Tekstvak 3">
            <a:extLst>
              <a:ext uri="{FF2B5EF4-FFF2-40B4-BE49-F238E27FC236}">
                <a16:creationId xmlns:a16="http://schemas.microsoft.com/office/drawing/2014/main" id="{EC33F409-FEE1-B9AD-934F-9EFCCEA30FCB}"/>
              </a:ext>
            </a:extLst>
          </p:cNvPr>
          <p:cNvSpPr txBox="1"/>
          <p:nvPr/>
        </p:nvSpPr>
        <p:spPr>
          <a:xfrm rot="771529">
            <a:off x="9165013" y="1865785"/>
            <a:ext cx="2191036" cy="646331"/>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Abenteuer und Aufregung</a:t>
            </a:r>
          </a:p>
        </p:txBody>
      </p:sp>
      <p:sp>
        <p:nvSpPr>
          <p:cNvPr id="8" name="Tekstvak 3">
            <a:extLst>
              <a:ext uri="{FF2B5EF4-FFF2-40B4-BE49-F238E27FC236}">
                <a16:creationId xmlns:a16="http://schemas.microsoft.com/office/drawing/2014/main" id="{4889CE2E-7540-F915-F9A0-E8C45044D1C7}"/>
              </a:ext>
            </a:extLst>
          </p:cNvPr>
          <p:cNvSpPr txBox="1"/>
          <p:nvPr/>
        </p:nvSpPr>
        <p:spPr>
          <a:xfrm rot="20914778">
            <a:off x="8837373" y="3128096"/>
            <a:ext cx="2742225" cy="369332"/>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Vergeht wie im Galopp</a:t>
            </a:r>
          </a:p>
        </p:txBody>
      </p:sp>
      <p:sp>
        <p:nvSpPr>
          <p:cNvPr id="9" name="Tekstvak 3">
            <a:extLst>
              <a:ext uri="{FF2B5EF4-FFF2-40B4-BE49-F238E27FC236}">
                <a16:creationId xmlns:a16="http://schemas.microsoft.com/office/drawing/2014/main" id="{9CAD33C0-19D3-A981-595B-801AF78624E7}"/>
              </a:ext>
            </a:extLst>
          </p:cNvPr>
          <p:cNvSpPr txBox="1"/>
          <p:nvPr/>
        </p:nvSpPr>
        <p:spPr>
          <a:xfrm rot="777525">
            <a:off x="8889419" y="4432560"/>
            <a:ext cx="2742225" cy="646331"/>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Gutes Jahr, um neue Dinge auszuprobieren.</a:t>
            </a:r>
          </a:p>
        </p:txBody>
      </p:sp>
    </p:spTree>
    <p:extLst>
      <p:ext uri="{BB962C8B-B14F-4D97-AF65-F5344CB8AC3E}">
        <p14:creationId xmlns:p14="http://schemas.microsoft.com/office/powerpoint/2010/main" val="10341276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3" grpId="0"/>
      <p:bldP spid="4" grpId="0"/>
      <p:bldP spid="5" grpId="0"/>
      <p:bldP spid="6" grpId="0"/>
      <p:bldP spid="7"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a:extLst>
            <a:ext uri="{FF2B5EF4-FFF2-40B4-BE49-F238E27FC236}">
              <a16:creationId xmlns:a16="http://schemas.microsoft.com/office/drawing/2014/main" id="{8FA9599D-8AAC-32E3-27B5-EE10CF3009C6}"/>
            </a:ext>
          </a:extLst>
        </p:cNvPr>
        <p:cNvGrpSpPr/>
        <p:nvPr/>
      </p:nvGrpSpPr>
      <p:grpSpPr>
        <a:xfrm>
          <a:off x="0" y="0"/>
          <a:ext cx="0" cy="0"/>
          <a:chOff x="0" y="0"/>
          <a:chExt cx="0" cy="0"/>
        </a:xfrm>
      </p:grpSpPr>
      <p:sp>
        <p:nvSpPr>
          <p:cNvPr id="32" name="Tekstvak 3">
            <a:extLst>
              <a:ext uri="{FF2B5EF4-FFF2-40B4-BE49-F238E27FC236}">
                <a16:creationId xmlns:a16="http://schemas.microsoft.com/office/drawing/2014/main" id="{7949DBF3-2A6B-C3C0-CBBF-7C18580978F9}"/>
              </a:ext>
            </a:extLst>
          </p:cNvPr>
          <p:cNvSpPr txBox="1"/>
          <p:nvPr/>
        </p:nvSpPr>
        <p:spPr>
          <a:xfrm>
            <a:off x="1931467" y="334163"/>
            <a:ext cx="8329065" cy="477054"/>
          </a:xfrm>
          <a:prstGeom prst="rect">
            <a:avLst/>
          </a:prstGeom>
          <a:noFill/>
        </p:spPr>
        <p:txBody>
          <a:bodyPr wrap="square" rtlCol="0">
            <a:spAutoFit/>
          </a:bodyPr>
          <a:lstStyle/>
          <a:p>
            <a:pPr algn="ctr"/>
            <a:r>
              <a:rPr lang="de-DE" sz="2500" b="1" dirty="0">
                <a:latin typeface="Arial" panose="020B0604020202020204" pitchFamily="34" charset="0"/>
                <a:cs typeface="Arial" panose="020B0604020202020204" pitchFamily="34" charset="0"/>
              </a:rPr>
              <a:t>Wiederholung der chinesischen Tierkreiszeichen</a:t>
            </a:r>
          </a:p>
        </p:txBody>
      </p:sp>
      <p:sp>
        <p:nvSpPr>
          <p:cNvPr id="40" name="Tekstvak 3">
            <a:extLst>
              <a:ext uri="{FF2B5EF4-FFF2-40B4-BE49-F238E27FC236}">
                <a16:creationId xmlns:a16="http://schemas.microsoft.com/office/drawing/2014/main" id="{21D73F9F-42BA-C6B7-2DE5-191D059CA2EB}"/>
              </a:ext>
            </a:extLst>
          </p:cNvPr>
          <p:cNvSpPr txBox="1"/>
          <p:nvPr/>
        </p:nvSpPr>
        <p:spPr>
          <a:xfrm>
            <a:off x="3723110" y="5208223"/>
            <a:ext cx="4745778" cy="477054"/>
          </a:xfrm>
          <a:prstGeom prst="rect">
            <a:avLst/>
          </a:prstGeom>
          <a:noFill/>
        </p:spPr>
        <p:txBody>
          <a:bodyPr wrap="square" rtlCol="0">
            <a:spAutoFit/>
          </a:bodyPr>
          <a:lstStyle/>
          <a:p>
            <a:pPr algn="ctr"/>
            <a:r>
              <a:rPr lang="de-DE" sz="2500" b="1" dirty="0">
                <a:latin typeface="Arial" panose="020B0604020202020204" pitchFamily="34" charset="0"/>
                <a:cs typeface="Arial" panose="020B0604020202020204" pitchFamily="34" charset="0"/>
              </a:rPr>
              <a:t>06.02.2027 – 25.01.2028 </a:t>
            </a:r>
          </a:p>
        </p:txBody>
      </p:sp>
      <p:sp>
        <p:nvSpPr>
          <p:cNvPr id="41" name="Tekstvak 3">
            <a:extLst>
              <a:ext uri="{FF2B5EF4-FFF2-40B4-BE49-F238E27FC236}">
                <a16:creationId xmlns:a16="http://schemas.microsoft.com/office/drawing/2014/main" id="{35F64AC9-24A8-1DC6-D312-3AE7A784C3E5}"/>
              </a:ext>
            </a:extLst>
          </p:cNvPr>
          <p:cNvSpPr txBox="1"/>
          <p:nvPr/>
        </p:nvSpPr>
        <p:spPr>
          <a:xfrm>
            <a:off x="3723110" y="5669878"/>
            <a:ext cx="4745778" cy="369332"/>
          </a:xfrm>
          <a:prstGeom prst="rect">
            <a:avLst/>
          </a:prstGeom>
          <a:noFill/>
        </p:spPr>
        <p:txBody>
          <a:bodyPr wrap="square" rtlCol="0">
            <a:spAutoFit/>
          </a:bodyPr>
          <a:lstStyle/>
          <a:p>
            <a:pPr algn="ctr"/>
            <a:r>
              <a:rPr lang="de-DE" dirty="0">
                <a:latin typeface="Arial" panose="020B0604020202020204" pitchFamily="34" charset="0"/>
                <a:cs typeface="Arial" panose="020B0604020202020204" pitchFamily="34" charset="0"/>
              </a:rPr>
              <a:t>Nächstes Jahr der Ziege: 2039 </a:t>
            </a:r>
          </a:p>
        </p:txBody>
      </p:sp>
      <p:pic>
        <p:nvPicPr>
          <p:cNvPr id="3" name="Afbeelding 51">
            <a:extLst>
              <a:ext uri="{FF2B5EF4-FFF2-40B4-BE49-F238E27FC236}">
                <a16:creationId xmlns:a16="http://schemas.microsoft.com/office/drawing/2014/main" id="{D0CE09F5-70C5-F309-B8E4-7038C75A112A}"/>
              </a:ext>
            </a:extLst>
          </p:cNvPr>
          <p:cNvPicPr>
            <a:picLocks noChangeAspect="1"/>
          </p:cNvPicPr>
          <p:nvPr/>
        </p:nvPicPr>
        <p:blipFill>
          <a:blip r:embed="rId3"/>
          <a:stretch>
            <a:fillRect/>
          </a:stretch>
        </p:blipFill>
        <p:spPr>
          <a:xfrm>
            <a:off x="4295999" y="1512000"/>
            <a:ext cx="3600000" cy="3600000"/>
          </a:xfrm>
          <a:prstGeom prst="rect">
            <a:avLst/>
          </a:prstGeom>
          <a:effectLst>
            <a:outerShdw blurRad="63500" sx="102000" sy="102000" algn="ctr" rotWithShape="0">
              <a:prstClr val="black">
                <a:alpha val="40000"/>
              </a:prstClr>
            </a:outerShdw>
          </a:effectLst>
        </p:spPr>
      </p:pic>
      <p:sp>
        <p:nvSpPr>
          <p:cNvPr id="2" name="Tekstvak 3">
            <a:extLst>
              <a:ext uri="{FF2B5EF4-FFF2-40B4-BE49-F238E27FC236}">
                <a16:creationId xmlns:a16="http://schemas.microsoft.com/office/drawing/2014/main" id="{979500E4-80E2-64ED-174A-0124B4EB0932}"/>
              </a:ext>
            </a:extLst>
          </p:cNvPr>
          <p:cNvSpPr txBox="1"/>
          <p:nvPr/>
        </p:nvSpPr>
        <p:spPr>
          <a:xfrm rot="21164580">
            <a:off x="606895" y="2290310"/>
            <a:ext cx="3030649" cy="369332"/>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sanftmütig und mitfühlend</a:t>
            </a:r>
          </a:p>
        </p:txBody>
      </p:sp>
      <p:sp>
        <p:nvSpPr>
          <p:cNvPr id="4" name="Tekstvak 3">
            <a:extLst>
              <a:ext uri="{FF2B5EF4-FFF2-40B4-BE49-F238E27FC236}">
                <a16:creationId xmlns:a16="http://schemas.microsoft.com/office/drawing/2014/main" id="{8BB0FAD6-3191-8E97-6D62-546C2A0FB5B0}"/>
              </a:ext>
            </a:extLst>
          </p:cNvPr>
          <p:cNvSpPr txBox="1"/>
          <p:nvPr/>
        </p:nvSpPr>
        <p:spPr>
          <a:xfrm rot="771529">
            <a:off x="1498936" y="3389410"/>
            <a:ext cx="1796219" cy="369332"/>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diplomatisch</a:t>
            </a:r>
          </a:p>
        </p:txBody>
      </p:sp>
      <p:sp>
        <p:nvSpPr>
          <p:cNvPr id="5" name="Tekstvak 3">
            <a:extLst>
              <a:ext uri="{FF2B5EF4-FFF2-40B4-BE49-F238E27FC236}">
                <a16:creationId xmlns:a16="http://schemas.microsoft.com/office/drawing/2014/main" id="{C1202FDD-3F25-2D10-21EC-61F3C20E8A7A}"/>
              </a:ext>
            </a:extLst>
          </p:cNvPr>
          <p:cNvSpPr txBox="1"/>
          <p:nvPr/>
        </p:nvSpPr>
        <p:spPr>
          <a:xfrm rot="21200264">
            <a:off x="654396" y="4385423"/>
            <a:ext cx="2935646" cy="369332"/>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nicht sehr abenteuerlustig</a:t>
            </a:r>
          </a:p>
        </p:txBody>
      </p:sp>
      <p:sp>
        <p:nvSpPr>
          <p:cNvPr id="7" name="Tekstvak 3">
            <a:extLst>
              <a:ext uri="{FF2B5EF4-FFF2-40B4-BE49-F238E27FC236}">
                <a16:creationId xmlns:a16="http://schemas.microsoft.com/office/drawing/2014/main" id="{A378E6E7-F84E-ECED-F8B0-0C61F56129EF}"/>
              </a:ext>
            </a:extLst>
          </p:cNvPr>
          <p:cNvSpPr txBox="1"/>
          <p:nvPr/>
        </p:nvSpPr>
        <p:spPr>
          <a:xfrm rot="771529">
            <a:off x="9276178" y="2139003"/>
            <a:ext cx="1569209" cy="369332"/>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entspannt</a:t>
            </a:r>
          </a:p>
        </p:txBody>
      </p:sp>
      <p:sp>
        <p:nvSpPr>
          <p:cNvPr id="8" name="Tekstvak 3">
            <a:extLst>
              <a:ext uri="{FF2B5EF4-FFF2-40B4-BE49-F238E27FC236}">
                <a16:creationId xmlns:a16="http://schemas.microsoft.com/office/drawing/2014/main" id="{601DAE79-E10D-9702-7931-B418BAFCA25B}"/>
              </a:ext>
            </a:extLst>
          </p:cNvPr>
          <p:cNvSpPr txBox="1"/>
          <p:nvPr/>
        </p:nvSpPr>
        <p:spPr>
          <a:xfrm rot="20914778">
            <a:off x="8715202" y="3353821"/>
            <a:ext cx="2742225" cy="1200329"/>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Fokus kann auf die schönen Dinge des Lebens gerichtet werden.</a:t>
            </a:r>
          </a:p>
        </p:txBody>
      </p:sp>
    </p:spTree>
    <p:extLst>
      <p:ext uri="{BB962C8B-B14F-4D97-AF65-F5344CB8AC3E}">
        <p14:creationId xmlns:p14="http://schemas.microsoft.com/office/powerpoint/2010/main" val="15882474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2" grpId="0"/>
      <p:bldP spid="4" grpId="0"/>
      <p:bldP spid="5" grpId="0"/>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a:extLst>
            <a:ext uri="{FF2B5EF4-FFF2-40B4-BE49-F238E27FC236}">
              <a16:creationId xmlns:a16="http://schemas.microsoft.com/office/drawing/2014/main" id="{5DA5EE15-ABEE-7153-BFE1-AB4F6B64AA82}"/>
            </a:ext>
          </a:extLst>
        </p:cNvPr>
        <p:cNvGrpSpPr/>
        <p:nvPr/>
      </p:nvGrpSpPr>
      <p:grpSpPr>
        <a:xfrm>
          <a:off x="0" y="0"/>
          <a:ext cx="0" cy="0"/>
          <a:chOff x="0" y="0"/>
          <a:chExt cx="0" cy="0"/>
        </a:xfrm>
      </p:grpSpPr>
      <p:sp>
        <p:nvSpPr>
          <p:cNvPr id="32" name="Tekstvak 3">
            <a:extLst>
              <a:ext uri="{FF2B5EF4-FFF2-40B4-BE49-F238E27FC236}">
                <a16:creationId xmlns:a16="http://schemas.microsoft.com/office/drawing/2014/main" id="{FC18008C-EF2C-5536-51E6-94A987A7CBC6}"/>
              </a:ext>
            </a:extLst>
          </p:cNvPr>
          <p:cNvSpPr txBox="1"/>
          <p:nvPr/>
        </p:nvSpPr>
        <p:spPr>
          <a:xfrm>
            <a:off x="1931467" y="334163"/>
            <a:ext cx="8329065" cy="477054"/>
          </a:xfrm>
          <a:prstGeom prst="rect">
            <a:avLst/>
          </a:prstGeom>
          <a:noFill/>
        </p:spPr>
        <p:txBody>
          <a:bodyPr wrap="square" rtlCol="0">
            <a:spAutoFit/>
          </a:bodyPr>
          <a:lstStyle/>
          <a:p>
            <a:pPr algn="ctr"/>
            <a:r>
              <a:rPr lang="de-DE" sz="2500" b="1" dirty="0">
                <a:latin typeface="Arial" panose="020B0604020202020204" pitchFamily="34" charset="0"/>
                <a:cs typeface="Arial" panose="020B0604020202020204" pitchFamily="34" charset="0"/>
              </a:rPr>
              <a:t>Wiederholung der chinesischen Tierkreiszeichen</a:t>
            </a:r>
          </a:p>
        </p:txBody>
      </p:sp>
      <p:sp>
        <p:nvSpPr>
          <p:cNvPr id="40" name="Tekstvak 3">
            <a:extLst>
              <a:ext uri="{FF2B5EF4-FFF2-40B4-BE49-F238E27FC236}">
                <a16:creationId xmlns:a16="http://schemas.microsoft.com/office/drawing/2014/main" id="{F37BCACF-7785-9B30-B5F5-4E25C393CD3B}"/>
              </a:ext>
            </a:extLst>
          </p:cNvPr>
          <p:cNvSpPr txBox="1"/>
          <p:nvPr/>
        </p:nvSpPr>
        <p:spPr>
          <a:xfrm>
            <a:off x="3723110" y="5208223"/>
            <a:ext cx="4745778" cy="477054"/>
          </a:xfrm>
          <a:prstGeom prst="rect">
            <a:avLst/>
          </a:prstGeom>
          <a:noFill/>
        </p:spPr>
        <p:txBody>
          <a:bodyPr wrap="square" rtlCol="0">
            <a:spAutoFit/>
          </a:bodyPr>
          <a:lstStyle/>
          <a:p>
            <a:pPr algn="ctr"/>
            <a:r>
              <a:rPr lang="de-DE" sz="2500" b="1" dirty="0">
                <a:latin typeface="Arial" panose="020B0604020202020204" pitchFamily="34" charset="0"/>
                <a:cs typeface="Arial" panose="020B0604020202020204" pitchFamily="34" charset="0"/>
              </a:rPr>
              <a:t>26.01.2028 – 13.02.2029 </a:t>
            </a:r>
          </a:p>
        </p:txBody>
      </p:sp>
      <p:sp>
        <p:nvSpPr>
          <p:cNvPr id="41" name="Tekstvak 3">
            <a:extLst>
              <a:ext uri="{FF2B5EF4-FFF2-40B4-BE49-F238E27FC236}">
                <a16:creationId xmlns:a16="http://schemas.microsoft.com/office/drawing/2014/main" id="{1C521FAB-EDF3-B3A6-99DD-D2C5F9994E3A}"/>
              </a:ext>
            </a:extLst>
          </p:cNvPr>
          <p:cNvSpPr txBox="1"/>
          <p:nvPr/>
        </p:nvSpPr>
        <p:spPr>
          <a:xfrm>
            <a:off x="3723110" y="5669878"/>
            <a:ext cx="4745778" cy="369332"/>
          </a:xfrm>
          <a:prstGeom prst="rect">
            <a:avLst/>
          </a:prstGeom>
          <a:noFill/>
        </p:spPr>
        <p:txBody>
          <a:bodyPr wrap="square" rtlCol="0">
            <a:spAutoFit/>
          </a:bodyPr>
          <a:lstStyle/>
          <a:p>
            <a:pPr algn="ctr"/>
            <a:r>
              <a:rPr lang="de-DE" dirty="0">
                <a:latin typeface="Arial" panose="020B0604020202020204" pitchFamily="34" charset="0"/>
                <a:cs typeface="Arial" panose="020B0604020202020204" pitchFamily="34" charset="0"/>
              </a:rPr>
              <a:t>Nächstes Jahr des Affen: 2040 </a:t>
            </a:r>
          </a:p>
        </p:txBody>
      </p:sp>
      <p:pic>
        <p:nvPicPr>
          <p:cNvPr id="2" name="Afbeelding 52">
            <a:extLst>
              <a:ext uri="{FF2B5EF4-FFF2-40B4-BE49-F238E27FC236}">
                <a16:creationId xmlns:a16="http://schemas.microsoft.com/office/drawing/2014/main" id="{3EA32E90-D7F2-F7AD-4320-6C884294D677}"/>
              </a:ext>
            </a:extLst>
          </p:cNvPr>
          <p:cNvPicPr>
            <a:picLocks noChangeAspect="1"/>
          </p:cNvPicPr>
          <p:nvPr/>
        </p:nvPicPr>
        <p:blipFill>
          <a:blip r:embed="rId3"/>
          <a:stretch>
            <a:fillRect/>
          </a:stretch>
        </p:blipFill>
        <p:spPr>
          <a:xfrm>
            <a:off x="4295999" y="1512000"/>
            <a:ext cx="3600000" cy="3600000"/>
          </a:xfrm>
          <a:prstGeom prst="rect">
            <a:avLst/>
          </a:prstGeom>
          <a:effectLst>
            <a:outerShdw blurRad="63500" sx="102000" sy="102000" algn="ctr" rotWithShape="0">
              <a:prstClr val="black">
                <a:alpha val="40000"/>
              </a:prstClr>
            </a:outerShdw>
          </a:effectLst>
        </p:spPr>
      </p:pic>
      <p:sp>
        <p:nvSpPr>
          <p:cNvPr id="3" name="Tekstvak 3">
            <a:extLst>
              <a:ext uri="{FF2B5EF4-FFF2-40B4-BE49-F238E27FC236}">
                <a16:creationId xmlns:a16="http://schemas.microsoft.com/office/drawing/2014/main" id="{A9CDD795-828E-3A4B-E522-5D455D47D5FE}"/>
              </a:ext>
            </a:extLst>
          </p:cNvPr>
          <p:cNvSpPr txBox="1"/>
          <p:nvPr/>
        </p:nvSpPr>
        <p:spPr>
          <a:xfrm rot="20846830">
            <a:off x="626287" y="1663467"/>
            <a:ext cx="1408117" cy="369332"/>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neugierig</a:t>
            </a:r>
          </a:p>
        </p:txBody>
      </p:sp>
      <p:sp>
        <p:nvSpPr>
          <p:cNvPr id="4" name="Tekstvak 3">
            <a:extLst>
              <a:ext uri="{FF2B5EF4-FFF2-40B4-BE49-F238E27FC236}">
                <a16:creationId xmlns:a16="http://schemas.microsoft.com/office/drawing/2014/main" id="{973066CD-5F21-7F59-D39E-59E774D25543}"/>
              </a:ext>
            </a:extLst>
          </p:cNvPr>
          <p:cNvSpPr txBox="1"/>
          <p:nvPr/>
        </p:nvSpPr>
        <p:spPr>
          <a:xfrm rot="771529">
            <a:off x="1436947" y="2405122"/>
            <a:ext cx="1186092" cy="369332"/>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lebhaft</a:t>
            </a:r>
          </a:p>
        </p:txBody>
      </p:sp>
      <p:sp>
        <p:nvSpPr>
          <p:cNvPr id="5" name="Tekstvak 3">
            <a:extLst>
              <a:ext uri="{FF2B5EF4-FFF2-40B4-BE49-F238E27FC236}">
                <a16:creationId xmlns:a16="http://schemas.microsoft.com/office/drawing/2014/main" id="{3E58E5D8-168B-A9AA-CF59-EAADFAE136F7}"/>
              </a:ext>
            </a:extLst>
          </p:cNvPr>
          <p:cNvSpPr txBox="1"/>
          <p:nvPr/>
        </p:nvSpPr>
        <p:spPr>
          <a:xfrm rot="21200264">
            <a:off x="633302" y="3092786"/>
            <a:ext cx="2812113" cy="923330"/>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Liebt Herausforderungen und packt jedes Problem an,</a:t>
            </a:r>
          </a:p>
        </p:txBody>
      </p:sp>
      <p:sp>
        <p:nvSpPr>
          <p:cNvPr id="6" name="Tekstvak 3">
            <a:extLst>
              <a:ext uri="{FF2B5EF4-FFF2-40B4-BE49-F238E27FC236}">
                <a16:creationId xmlns:a16="http://schemas.microsoft.com/office/drawing/2014/main" id="{E9D752E2-993D-6CBB-D47C-8BD217ECF0A8}"/>
              </a:ext>
            </a:extLst>
          </p:cNvPr>
          <p:cNvSpPr txBox="1"/>
          <p:nvPr/>
        </p:nvSpPr>
        <p:spPr>
          <a:xfrm rot="493549">
            <a:off x="1138669" y="4490573"/>
            <a:ext cx="2471723" cy="646331"/>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Kann mit Kritik nicht gut umgehen.</a:t>
            </a:r>
          </a:p>
        </p:txBody>
      </p:sp>
      <p:sp>
        <p:nvSpPr>
          <p:cNvPr id="7" name="Tekstvak 3">
            <a:extLst>
              <a:ext uri="{FF2B5EF4-FFF2-40B4-BE49-F238E27FC236}">
                <a16:creationId xmlns:a16="http://schemas.microsoft.com/office/drawing/2014/main" id="{5FE2F690-8DD1-475A-000E-5393B14A9505}"/>
              </a:ext>
            </a:extLst>
          </p:cNvPr>
          <p:cNvSpPr txBox="1"/>
          <p:nvPr/>
        </p:nvSpPr>
        <p:spPr>
          <a:xfrm rot="771529">
            <a:off x="8763667" y="2220824"/>
            <a:ext cx="2993729" cy="369332"/>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Fortschritt und Bewegung</a:t>
            </a:r>
          </a:p>
        </p:txBody>
      </p:sp>
      <p:sp>
        <p:nvSpPr>
          <p:cNvPr id="8" name="Tekstvak 3">
            <a:extLst>
              <a:ext uri="{FF2B5EF4-FFF2-40B4-BE49-F238E27FC236}">
                <a16:creationId xmlns:a16="http://schemas.microsoft.com/office/drawing/2014/main" id="{9E81D19C-2593-C4AB-C8ED-D76A5E71B49E}"/>
              </a:ext>
            </a:extLst>
          </p:cNvPr>
          <p:cNvSpPr txBox="1"/>
          <p:nvPr/>
        </p:nvSpPr>
        <p:spPr>
          <a:xfrm rot="20914778">
            <a:off x="8660955" y="3879091"/>
            <a:ext cx="3199153" cy="369332"/>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erfolgreich und unterhaltsam</a:t>
            </a:r>
          </a:p>
        </p:txBody>
      </p:sp>
    </p:spTree>
    <p:extLst>
      <p:ext uri="{BB962C8B-B14F-4D97-AF65-F5344CB8AC3E}">
        <p14:creationId xmlns:p14="http://schemas.microsoft.com/office/powerpoint/2010/main" val="39730493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3" grpId="0"/>
      <p:bldP spid="4" grpId="0"/>
      <p:bldP spid="5" grpId="0"/>
      <p:bldP spid="6" grpId="0"/>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FF82C1-088E-76F1-A387-275E9E789305}"/>
            </a:ext>
          </a:extLst>
        </p:cNvPr>
        <p:cNvGrpSpPr/>
        <p:nvPr/>
      </p:nvGrpSpPr>
      <p:grpSpPr>
        <a:xfrm>
          <a:off x="0" y="0"/>
          <a:ext cx="0" cy="0"/>
          <a:chOff x="0" y="0"/>
          <a:chExt cx="0" cy="0"/>
        </a:xfrm>
      </p:grpSpPr>
      <p:grpSp>
        <p:nvGrpSpPr>
          <p:cNvPr id="13" name="Gruppieren 12">
            <a:extLst>
              <a:ext uri="{FF2B5EF4-FFF2-40B4-BE49-F238E27FC236}">
                <a16:creationId xmlns:a16="http://schemas.microsoft.com/office/drawing/2014/main" id="{FBA715F0-A593-9041-58BE-432CACB5F245}"/>
              </a:ext>
            </a:extLst>
          </p:cNvPr>
          <p:cNvGrpSpPr/>
          <p:nvPr/>
        </p:nvGrpSpPr>
        <p:grpSpPr>
          <a:xfrm>
            <a:off x="6172791" y="3915795"/>
            <a:ext cx="1873404" cy="2772313"/>
            <a:chOff x="6172791" y="3915795"/>
            <a:chExt cx="1873404" cy="2772313"/>
          </a:xfrm>
        </p:grpSpPr>
        <p:pic>
          <p:nvPicPr>
            <p:cNvPr id="29" name="Afbeelding 28">
              <a:extLst>
                <a:ext uri="{FF2B5EF4-FFF2-40B4-BE49-F238E27FC236}">
                  <a16:creationId xmlns:a16="http://schemas.microsoft.com/office/drawing/2014/main" id="{47B5246C-39C9-301D-FE3B-95BD0BC51E16}"/>
                </a:ext>
              </a:extLst>
            </p:cNvPr>
            <p:cNvPicPr>
              <a:picLocks noChangeAspect="1"/>
            </p:cNvPicPr>
            <p:nvPr/>
          </p:nvPicPr>
          <p:blipFill>
            <a:blip r:embed="rId3"/>
            <a:stretch>
              <a:fillRect/>
            </a:stretch>
          </p:blipFill>
          <p:spPr>
            <a:xfrm>
              <a:off x="6172791" y="3915795"/>
              <a:ext cx="1873404" cy="1873404"/>
            </a:xfrm>
            <a:prstGeom prst="rect">
              <a:avLst/>
            </a:prstGeom>
            <a:effectLst>
              <a:outerShdw blurRad="38100" sx="102000" sy="102000" algn="ctr" rotWithShape="0">
                <a:prstClr val="black">
                  <a:alpha val="70000"/>
                </a:prstClr>
              </a:outerShdw>
            </a:effectLst>
          </p:spPr>
        </p:pic>
        <p:sp>
          <p:nvSpPr>
            <p:cNvPr id="47" name="Tekstvak 3">
              <a:extLst>
                <a:ext uri="{FF2B5EF4-FFF2-40B4-BE49-F238E27FC236}">
                  <a16:creationId xmlns:a16="http://schemas.microsoft.com/office/drawing/2014/main" id="{FAECA75E-F406-3351-BEE8-4183AD146B03}"/>
                </a:ext>
              </a:extLst>
            </p:cNvPr>
            <p:cNvSpPr txBox="1"/>
            <p:nvPr/>
          </p:nvSpPr>
          <p:spPr>
            <a:xfrm>
              <a:off x="6173350" y="5867949"/>
              <a:ext cx="1865440" cy="820159"/>
            </a:xfrm>
            <a:prstGeom prst="rect">
              <a:avLst/>
            </a:prstGeom>
            <a:noFill/>
          </p:spPr>
          <p:txBody>
            <a:bodyPr wrap="square" lIns="0" tIns="0" rIns="0" bIns="0" rtlCol="0">
              <a:noAutofit/>
            </a:bodyPr>
            <a:lstStyle/>
            <a:p>
              <a:pPr algn="ctr"/>
              <a:r>
                <a:rPr lang="nl-NL" sz="1500" b="1" dirty="0">
                  <a:latin typeface="Arial" panose="020B0604020202020204" pitchFamily="34" charset="0"/>
                  <a:ea typeface="Source Han Sans CN" panose="020B0500000000000000" pitchFamily="34" charset="-128"/>
                  <a:cs typeface="Arial" panose="020B0604020202020204" pitchFamily="34" charset="0"/>
                </a:rPr>
                <a:t>Drachen- und Löwentanz</a:t>
              </a:r>
            </a:p>
          </p:txBody>
        </p:sp>
      </p:grpSp>
      <p:grpSp>
        <p:nvGrpSpPr>
          <p:cNvPr id="4" name="Gruppieren 3">
            <a:extLst>
              <a:ext uri="{FF2B5EF4-FFF2-40B4-BE49-F238E27FC236}">
                <a16:creationId xmlns:a16="http://schemas.microsoft.com/office/drawing/2014/main" id="{61C27F94-6BD5-DE24-3EDA-2F5847A000D8}"/>
              </a:ext>
            </a:extLst>
          </p:cNvPr>
          <p:cNvGrpSpPr/>
          <p:nvPr/>
        </p:nvGrpSpPr>
        <p:grpSpPr>
          <a:xfrm>
            <a:off x="172570" y="990667"/>
            <a:ext cx="1873402" cy="2547743"/>
            <a:chOff x="172570" y="990667"/>
            <a:chExt cx="1873402" cy="2547743"/>
          </a:xfrm>
        </p:grpSpPr>
        <p:pic>
          <p:nvPicPr>
            <p:cNvPr id="3" name="Afbeelding 2">
              <a:extLst>
                <a:ext uri="{FF2B5EF4-FFF2-40B4-BE49-F238E27FC236}">
                  <a16:creationId xmlns:a16="http://schemas.microsoft.com/office/drawing/2014/main" id="{4653D0C2-BE96-312E-915D-B00FFFDDDBA1}"/>
                </a:ext>
              </a:extLst>
            </p:cNvPr>
            <p:cNvPicPr>
              <a:picLocks noChangeAspect="1"/>
            </p:cNvPicPr>
            <p:nvPr/>
          </p:nvPicPr>
          <p:blipFill>
            <a:blip r:embed="rId4"/>
            <a:stretch>
              <a:fillRect/>
            </a:stretch>
          </p:blipFill>
          <p:spPr>
            <a:xfrm>
              <a:off x="172570" y="990667"/>
              <a:ext cx="1873402" cy="1873402"/>
            </a:xfrm>
            <a:prstGeom prst="rect">
              <a:avLst/>
            </a:prstGeom>
            <a:effectLst>
              <a:outerShdw blurRad="38100" sx="102000" sy="102000" algn="ctr" rotWithShape="0">
                <a:prstClr val="black">
                  <a:alpha val="70000"/>
                </a:prstClr>
              </a:outerShdw>
            </a:effectLst>
          </p:spPr>
        </p:pic>
        <p:sp>
          <p:nvSpPr>
            <p:cNvPr id="31" name="Tekstvak 3">
              <a:extLst>
                <a:ext uri="{FF2B5EF4-FFF2-40B4-BE49-F238E27FC236}">
                  <a16:creationId xmlns:a16="http://schemas.microsoft.com/office/drawing/2014/main" id="{C044EE4E-91DD-6196-C3BA-BD16645051DB}"/>
                </a:ext>
              </a:extLst>
            </p:cNvPr>
            <p:cNvSpPr txBox="1"/>
            <p:nvPr/>
          </p:nvSpPr>
          <p:spPr>
            <a:xfrm>
              <a:off x="180531" y="2928146"/>
              <a:ext cx="1865440" cy="610264"/>
            </a:xfrm>
            <a:prstGeom prst="rect">
              <a:avLst/>
            </a:prstGeom>
            <a:noFill/>
          </p:spPr>
          <p:txBody>
            <a:bodyPr wrap="square" lIns="0" tIns="0" rIns="0" bIns="0" rtlCol="0">
              <a:noAutofit/>
            </a:bodyPr>
            <a:lstStyle/>
            <a:p>
              <a:pPr algn="ctr"/>
              <a:r>
                <a:rPr lang="nl-NL" sz="1500" b="1" dirty="0" err="1">
                  <a:latin typeface="Arial" panose="020B0604020202020204" pitchFamily="34" charset="0"/>
                  <a:ea typeface="Source Han Sans CN" panose="020B0500000000000000" pitchFamily="34" charset="-128"/>
                  <a:cs typeface="Arial" panose="020B0604020202020204" pitchFamily="34" charset="0"/>
                </a:rPr>
                <a:t>Großreinemachen</a:t>
              </a:r>
              <a:endParaRPr lang="nl-NL" sz="1500" b="1" dirty="0">
                <a:latin typeface="Arial" panose="020B0604020202020204" pitchFamily="34" charset="0"/>
                <a:ea typeface="Source Han Sans CN" panose="020B0500000000000000" pitchFamily="34" charset="-128"/>
                <a:cs typeface="Arial" panose="020B0604020202020204" pitchFamily="34" charset="0"/>
              </a:endParaRPr>
            </a:p>
            <a:p>
              <a:pPr algn="ctr"/>
              <a:endParaRPr lang="nl-NL" sz="1500" dirty="0">
                <a:latin typeface="Arial" panose="020B0604020202020204" pitchFamily="34" charset="0"/>
                <a:ea typeface="Source Han Sans CN" panose="020B0500000000000000" pitchFamily="34" charset="-128"/>
                <a:cs typeface="Arial" panose="020B0604020202020204" pitchFamily="34" charset="0"/>
              </a:endParaRPr>
            </a:p>
          </p:txBody>
        </p:sp>
      </p:grpSp>
      <p:grpSp>
        <p:nvGrpSpPr>
          <p:cNvPr id="5" name="Gruppieren 4">
            <a:extLst>
              <a:ext uri="{FF2B5EF4-FFF2-40B4-BE49-F238E27FC236}">
                <a16:creationId xmlns:a16="http://schemas.microsoft.com/office/drawing/2014/main" id="{7E001523-8EAB-FFC7-75D3-03E20BEEDC8F}"/>
              </a:ext>
            </a:extLst>
          </p:cNvPr>
          <p:cNvGrpSpPr/>
          <p:nvPr/>
        </p:nvGrpSpPr>
        <p:grpSpPr>
          <a:xfrm>
            <a:off x="2167260" y="990667"/>
            <a:ext cx="1873404" cy="2547743"/>
            <a:chOff x="2167260" y="990667"/>
            <a:chExt cx="1873404" cy="2547743"/>
          </a:xfrm>
        </p:grpSpPr>
        <p:pic>
          <p:nvPicPr>
            <p:cNvPr id="20" name="Afbeelding 19">
              <a:extLst>
                <a:ext uri="{FF2B5EF4-FFF2-40B4-BE49-F238E27FC236}">
                  <a16:creationId xmlns:a16="http://schemas.microsoft.com/office/drawing/2014/main" id="{9263CC71-2657-9CAC-2CF7-68384B40F2A5}"/>
                </a:ext>
              </a:extLst>
            </p:cNvPr>
            <p:cNvPicPr>
              <a:picLocks noChangeAspect="1"/>
            </p:cNvPicPr>
            <p:nvPr/>
          </p:nvPicPr>
          <p:blipFill>
            <a:blip r:embed="rId5"/>
            <a:stretch>
              <a:fillRect/>
            </a:stretch>
          </p:blipFill>
          <p:spPr>
            <a:xfrm>
              <a:off x="2167262" y="990667"/>
              <a:ext cx="1873402" cy="1873402"/>
            </a:xfrm>
            <a:prstGeom prst="rect">
              <a:avLst/>
            </a:prstGeom>
            <a:effectLst>
              <a:outerShdw blurRad="38100" sx="102000" sy="102000" algn="ctr" rotWithShape="0">
                <a:prstClr val="black">
                  <a:alpha val="70000"/>
                </a:prstClr>
              </a:outerShdw>
            </a:effectLst>
          </p:spPr>
        </p:pic>
        <p:sp>
          <p:nvSpPr>
            <p:cNvPr id="32" name="Tekstvak 3">
              <a:extLst>
                <a:ext uri="{FF2B5EF4-FFF2-40B4-BE49-F238E27FC236}">
                  <a16:creationId xmlns:a16="http://schemas.microsoft.com/office/drawing/2014/main" id="{4C7CD8C6-7573-78EC-AB80-EF75F7E9DF48}"/>
                </a:ext>
              </a:extLst>
            </p:cNvPr>
            <p:cNvSpPr txBox="1"/>
            <p:nvPr/>
          </p:nvSpPr>
          <p:spPr>
            <a:xfrm>
              <a:off x="2167260" y="2928146"/>
              <a:ext cx="1865440" cy="610264"/>
            </a:xfrm>
            <a:prstGeom prst="rect">
              <a:avLst/>
            </a:prstGeom>
            <a:noFill/>
          </p:spPr>
          <p:txBody>
            <a:bodyPr wrap="square" lIns="0" tIns="0" rIns="0" bIns="0" rtlCol="0">
              <a:noAutofit/>
            </a:bodyPr>
            <a:lstStyle/>
            <a:p>
              <a:pPr algn="ctr"/>
              <a:r>
                <a:rPr lang="nl-NL" sz="1500" b="1" dirty="0">
                  <a:latin typeface="Arial" panose="020B0604020202020204" pitchFamily="34" charset="0"/>
                  <a:ea typeface="Source Han Sans CN" panose="020B0500000000000000" pitchFamily="34" charset="-128"/>
                  <a:cs typeface="Arial" panose="020B0604020202020204" pitchFamily="34" charset="0"/>
                </a:rPr>
                <a:t>Frühlingsfest-Sprüche aufkleben</a:t>
              </a:r>
            </a:p>
          </p:txBody>
        </p:sp>
      </p:grpSp>
      <p:grpSp>
        <p:nvGrpSpPr>
          <p:cNvPr id="6" name="Gruppieren 5">
            <a:extLst>
              <a:ext uri="{FF2B5EF4-FFF2-40B4-BE49-F238E27FC236}">
                <a16:creationId xmlns:a16="http://schemas.microsoft.com/office/drawing/2014/main" id="{F77BC29C-69A0-610D-276B-6A1AC9487DAE}"/>
              </a:ext>
            </a:extLst>
          </p:cNvPr>
          <p:cNvGrpSpPr/>
          <p:nvPr/>
        </p:nvGrpSpPr>
        <p:grpSpPr>
          <a:xfrm>
            <a:off x="4161952" y="990667"/>
            <a:ext cx="1873402" cy="2547743"/>
            <a:chOff x="4161952" y="990667"/>
            <a:chExt cx="1873402" cy="2547743"/>
          </a:xfrm>
        </p:grpSpPr>
        <p:pic>
          <p:nvPicPr>
            <p:cNvPr id="21" name="Afbeelding 20">
              <a:extLst>
                <a:ext uri="{FF2B5EF4-FFF2-40B4-BE49-F238E27FC236}">
                  <a16:creationId xmlns:a16="http://schemas.microsoft.com/office/drawing/2014/main" id="{6D70B5B5-1292-91C1-0187-EA311DDC00A8}"/>
                </a:ext>
              </a:extLst>
            </p:cNvPr>
            <p:cNvPicPr>
              <a:picLocks noChangeAspect="1"/>
            </p:cNvPicPr>
            <p:nvPr/>
          </p:nvPicPr>
          <p:blipFill>
            <a:blip r:embed="rId6"/>
            <a:stretch>
              <a:fillRect/>
            </a:stretch>
          </p:blipFill>
          <p:spPr>
            <a:xfrm>
              <a:off x="4161952" y="990667"/>
              <a:ext cx="1873402" cy="1873402"/>
            </a:xfrm>
            <a:prstGeom prst="rect">
              <a:avLst/>
            </a:prstGeom>
            <a:effectLst>
              <a:outerShdw blurRad="38100" sx="102000" sy="102000" algn="ctr" rotWithShape="0">
                <a:prstClr val="black">
                  <a:alpha val="70000"/>
                </a:prstClr>
              </a:outerShdw>
            </a:effectLst>
          </p:spPr>
        </p:pic>
        <p:sp>
          <p:nvSpPr>
            <p:cNvPr id="33" name="Tekstvak 3">
              <a:extLst>
                <a:ext uri="{FF2B5EF4-FFF2-40B4-BE49-F238E27FC236}">
                  <a16:creationId xmlns:a16="http://schemas.microsoft.com/office/drawing/2014/main" id="{CE0F9A5E-BB97-B929-64AA-9FF91B4A6311}"/>
                </a:ext>
              </a:extLst>
            </p:cNvPr>
            <p:cNvSpPr txBox="1"/>
            <p:nvPr/>
          </p:nvSpPr>
          <p:spPr>
            <a:xfrm>
              <a:off x="4166045" y="2928146"/>
              <a:ext cx="1865440" cy="610264"/>
            </a:xfrm>
            <a:prstGeom prst="rect">
              <a:avLst/>
            </a:prstGeom>
            <a:noFill/>
          </p:spPr>
          <p:txBody>
            <a:bodyPr wrap="square" lIns="0" tIns="0" rIns="0" bIns="0" rtlCol="0">
              <a:noAutofit/>
            </a:bodyPr>
            <a:lstStyle/>
            <a:p>
              <a:pPr algn="ctr"/>
              <a:r>
                <a:rPr lang="nl-NL" sz="1500" b="1" dirty="0">
                  <a:latin typeface="Arial" panose="020B0604020202020204" pitchFamily="34" charset="0"/>
                  <a:ea typeface="Source Han Sans CN" panose="020B0500000000000000" pitchFamily="34" charset="-128"/>
                  <a:cs typeface="Arial" panose="020B0604020202020204" pitchFamily="34" charset="0"/>
                </a:rPr>
                <a:t>Ahnenverehrung/ Ahnenopfer</a:t>
              </a:r>
            </a:p>
          </p:txBody>
        </p:sp>
      </p:grpSp>
      <p:grpSp>
        <p:nvGrpSpPr>
          <p:cNvPr id="7" name="Gruppieren 6">
            <a:extLst>
              <a:ext uri="{FF2B5EF4-FFF2-40B4-BE49-F238E27FC236}">
                <a16:creationId xmlns:a16="http://schemas.microsoft.com/office/drawing/2014/main" id="{E117C387-46D1-1185-B4B7-7DE05E3B422A}"/>
              </a:ext>
            </a:extLst>
          </p:cNvPr>
          <p:cNvGrpSpPr/>
          <p:nvPr/>
        </p:nvGrpSpPr>
        <p:grpSpPr>
          <a:xfrm>
            <a:off x="6153106" y="990667"/>
            <a:ext cx="1876939" cy="2547743"/>
            <a:chOff x="6153106" y="990667"/>
            <a:chExt cx="1876939" cy="2547743"/>
          </a:xfrm>
        </p:grpSpPr>
        <p:pic>
          <p:nvPicPr>
            <p:cNvPr id="22" name="Afbeelding 21">
              <a:extLst>
                <a:ext uri="{FF2B5EF4-FFF2-40B4-BE49-F238E27FC236}">
                  <a16:creationId xmlns:a16="http://schemas.microsoft.com/office/drawing/2014/main" id="{9C5B95C3-5CC9-9ACD-03D6-84393426E124}"/>
                </a:ext>
              </a:extLst>
            </p:cNvPr>
            <p:cNvPicPr>
              <a:picLocks noChangeAspect="1"/>
            </p:cNvPicPr>
            <p:nvPr/>
          </p:nvPicPr>
          <p:blipFill>
            <a:blip r:embed="rId7"/>
            <a:stretch>
              <a:fillRect/>
            </a:stretch>
          </p:blipFill>
          <p:spPr>
            <a:xfrm>
              <a:off x="6156643" y="990667"/>
              <a:ext cx="1873402" cy="1873402"/>
            </a:xfrm>
            <a:prstGeom prst="rect">
              <a:avLst/>
            </a:prstGeom>
            <a:effectLst>
              <a:outerShdw blurRad="38100" sx="102000" sy="102000" algn="ctr" rotWithShape="0">
                <a:prstClr val="black">
                  <a:alpha val="70000"/>
                </a:prstClr>
              </a:outerShdw>
            </a:effectLst>
          </p:spPr>
        </p:pic>
        <p:sp>
          <p:nvSpPr>
            <p:cNvPr id="34" name="Tekstvak 3">
              <a:extLst>
                <a:ext uri="{FF2B5EF4-FFF2-40B4-BE49-F238E27FC236}">
                  <a16:creationId xmlns:a16="http://schemas.microsoft.com/office/drawing/2014/main" id="{A072A409-BC34-0B5B-BFAA-7DEE92C00164}"/>
                </a:ext>
              </a:extLst>
            </p:cNvPr>
            <p:cNvSpPr txBox="1"/>
            <p:nvPr/>
          </p:nvSpPr>
          <p:spPr>
            <a:xfrm>
              <a:off x="6153106" y="2928146"/>
              <a:ext cx="1865440" cy="610264"/>
            </a:xfrm>
            <a:prstGeom prst="rect">
              <a:avLst/>
            </a:prstGeom>
            <a:noFill/>
          </p:spPr>
          <p:txBody>
            <a:bodyPr wrap="square" lIns="0" tIns="0" rIns="0" bIns="0" rtlCol="0">
              <a:noAutofit/>
            </a:bodyPr>
            <a:lstStyle/>
            <a:p>
              <a:pPr algn="ctr"/>
              <a:r>
                <a:rPr lang="nl-NL" sz="1500" b="1" dirty="0">
                  <a:latin typeface="Arial" panose="020B0604020202020204" pitchFamily="34" charset="0"/>
                  <a:ea typeface="Source Han Sans CN" panose="020B0500000000000000" pitchFamily="34" charset="-128"/>
                  <a:cs typeface="Arial" panose="020B0604020202020204" pitchFamily="34" charset="0"/>
                </a:rPr>
                <a:t>Silvesteressen</a:t>
              </a:r>
            </a:p>
          </p:txBody>
        </p:sp>
      </p:grpSp>
      <p:grpSp>
        <p:nvGrpSpPr>
          <p:cNvPr id="8" name="Gruppieren 7">
            <a:extLst>
              <a:ext uri="{FF2B5EF4-FFF2-40B4-BE49-F238E27FC236}">
                <a16:creationId xmlns:a16="http://schemas.microsoft.com/office/drawing/2014/main" id="{09408120-95A1-A36E-C18D-5F7139EC71A4}"/>
              </a:ext>
            </a:extLst>
          </p:cNvPr>
          <p:cNvGrpSpPr/>
          <p:nvPr/>
        </p:nvGrpSpPr>
        <p:grpSpPr>
          <a:xfrm>
            <a:off x="8151334" y="990667"/>
            <a:ext cx="1873402" cy="2547743"/>
            <a:chOff x="8151334" y="990667"/>
            <a:chExt cx="1873402" cy="2547743"/>
          </a:xfrm>
        </p:grpSpPr>
        <p:pic>
          <p:nvPicPr>
            <p:cNvPr id="23" name="Afbeelding 22">
              <a:extLst>
                <a:ext uri="{FF2B5EF4-FFF2-40B4-BE49-F238E27FC236}">
                  <a16:creationId xmlns:a16="http://schemas.microsoft.com/office/drawing/2014/main" id="{A3565011-48E5-2FDD-975F-B8CBA192B9DF}"/>
                </a:ext>
              </a:extLst>
            </p:cNvPr>
            <p:cNvPicPr>
              <a:picLocks noChangeAspect="1"/>
            </p:cNvPicPr>
            <p:nvPr/>
          </p:nvPicPr>
          <p:blipFill>
            <a:blip r:embed="rId8"/>
            <a:stretch>
              <a:fillRect/>
            </a:stretch>
          </p:blipFill>
          <p:spPr>
            <a:xfrm>
              <a:off x="8151334" y="990667"/>
              <a:ext cx="1873402" cy="1873402"/>
            </a:xfrm>
            <a:prstGeom prst="rect">
              <a:avLst/>
            </a:prstGeom>
            <a:effectLst>
              <a:outerShdw blurRad="38100" sx="102000" sy="102000" algn="ctr" rotWithShape="0">
                <a:prstClr val="black">
                  <a:alpha val="70000"/>
                </a:prstClr>
              </a:outerShdw>
            </a:effectLst>
          </p:spPr>
        </p:pic>
        <p:sp>
          <p:nvSpPr>
            <p:cNvPr id="35" name="Tekstvak 3">
              <a:extLst>
                <a:ext uri="{FF2B5EF4-FFF2-40B4-BE49-F238E27FC236}">
                  <a16:creationId xmlns:a16="http://schemas.microsoft.com/office/drawing/2014/main" id="{65AF0C85-605A-2717-26EE-04376A5472FA}"/>
                </a:ext>
              </a:extLst>
            </p:cNvPr>
            <p:cNvSpPr txBox="1"/>
            <p:nvPr/>
          </p:nvSpPr>
          <p:spPr>
            <a:xfrm>
              <a:off x="8151890" y="2928146"/>
              <a:ext cx="1865440" cy="610264"/>
            </a:xfrm>
            <a:prstGeom prst="rect">
              <a:avLst/>
            </a:prstGeom>
            <a:noFill/>
          </p:spPr>
          <p:txBody>
            <a:bodyPr wrap="square" lIns="0" tIns="0" rIns="0" bIns="0" rtlCol="0">
              <a:noAutofit/>
            </a:bodyPr>
            <a:lstStyle/>
            <a:p>
              <a:pPr algn="ctr"/>
              <a:r>
                <a:rPr lang="nl-NL" sz="1500" b="1" dirty="0">
                  <a:latin typeface="Arial" panose="020B0604020202020204" pitchFamily="34" charset="0"/>
                  <a:ea typeface="Source Han Sans CN" panose="020B0500000000000000" pitchFamily="34" charset="-128"/>
                  <a:cs typeface="Arial" panose="020B0604020202020204" pitchFamily="34" charset="0"/>
                </a:rPr>
                <a:t>Rote Umschläge</a:t>
              </a:r>
            </a:p>
          </p:txBody>
        </p:sp>
      </p:grpSp>
      <p:grpSp>
        <p:nvGrpSpPr>
          <p:cNvPr id="9" name="Gruppieren 8">
            <a:extLst>
              <a:ext uri="{FF2B5EF4-FFF2-40B4-BE49-F238E27FC236}">
                <a16:creationId xmlns:a16="http://schemas.microsoft.com/office/drawing/2014/main" id="{0ECE5A64-FB9E-BEF8-A858-7B7B94D9B272}"/>
              </a:ext>
            </a:extLst>
          </p:cNvPr>
          <p:cNvGrpSpPr/>
          <p:nvPr/>
        </p:nvGrpSpPr>
        <p:grpSpPr>
          <a:xfrm>
            <a:off x="10146027" y="990667"/>
            <a:ext cx="1873402" cy="2547743"/>
            <a:chOff x="10146027" y="990667"/>
            <a:chExt cx="1873402" cy="2547743"/>
          </a:xfrm>
        </p:grpSpPr>
        <p:pic>
          <p:nvPicPr>
            <p:cNvPr id="24" name="Afbeelding 23">
              <a:extLst>
                <a:ext uri="{FF2B5EF4-FFF2-40B4-BE49-F238E27FC236}">
                  <a16:creationId xmlns:a16="http://schemas.microsoft.com/office/drawing/2014/main" id="{439DA5B0-DE02-3327-7D39-1260D86EDABE}"/>
                </a:ext>
              </a:extLst>
            </p:cNvPr>
            <p:cNvPicPr>
              <a:picLocks noChangeAspect="1"/>
            </p:cNvPicPr>
            <p:nvPr/>
          </p:nvPicPr>
          <p:blipFill>
            <a:blip r:embed="rId9"/>
            <a:stretch>
              <a:fillRect/>
            </a:stretch>
          </p:blipFill>
          <p:spPr>
            <a:xfrm>
              <a:off x="10146027" y="990667"/>
              <a:ext cx="1873402" cy="1873402"/>
            </a:xfrm>
            <a:prstGeom prst="rect">
              <a:avLst/>
            </a:prstGeom>
            <a:effectLst>
              <a:outerShdw blurRad="38100" sx="102000" sy="102000" algn="ctr" rotWithShape="0">
                <a:prstClr val="black">
                  <a:alpha val="70000"/>
                </a:prstClr>
              </a:outerShdw>
            </a:effectLst>
          </p:spPr>
        </p:pic>
        <p:sp>
          <p:nvSpPr>
            <p:cNvPr id="36" name="Tekstvak 3">
              <a:extLst>
                <a:ext uri="{FF2B5EF4-FFF2-40B4-BE49-F238E27FC236}">
                  <a16:creationId xmlns:a16="http://schemas.microsoft.com/office/drawing/2014/main" id="{1099674F-DEB0-101C-DD1E-3A505506D169}"/>
                </a:ext>
              </a:extLst>
            </p:cNvPr>
            <p:cNvSpPr txBox="1"/>
            <p:nvPr/>
          </p:nvSpPr>
          <p:spPr>
            <a:xfrm>
              <a:off x="10150674" y="2928146"/>
              <a:ext cx="1865440" cy="610264"/>
            </a:xfrm>
            <a:prstGeom prst="rect">
              <a:avLst/>
            </a:prstGeom>
            <a:noFill/>
          </p:spPr>
          <p:txBody>
            <a:bodyPr wrap="square" lIns="0" tIns="0" rIns="0" bIns="0" rtlCol="0">
              <a:noAutofit/>
            </a:bodyPr>
            <a:lstStyle/>
            <a:p>
              <a:pPr algn="ctr"/>
              <a:r>
                <a:rPr lang="nl-NL" sz="1500" b="1" dirty="0">
                  <a:latin typeface="Arial" panose="020B0604020202020204" pitchFamily="34" charset="0"/>
                  <a:ea typeface="Source Han Sans CN" panose="020B0500000000000000" pitchFamily="34" charset="-128"/>
                  <a:cs typeface="Arial" panose="020B0604020202020204" pitchFamily="34" charset="0"/>
                </a:rPr>
                <a:t>Wachbleiben an Silvester</a:t>
              </a:r>
            </a:p>
          </p:txBody>
        </p:sp>
      </p:grpSp>
      <p:grpSp>
        <p:nvGrpSpPr>
          <p:cNvPr id="16" name="Gruppieren 15">
            <a:extLst>
              <a:ext uri="{FF2B5EF4-FFF2-40B4-BE49-F238E27FC236}">
                <a16:creationId xmlns:a16="http://schemas.microsoft.com/office/drawing/2014/main" id="{5825662C-777C-A654-0791-500FF6D79BD0}"/>
              </a:ext>
            </a:extLst>
          </p:cNvPr>
          <p:cNvGrpSpPr/>
          <p:nvPr/>
        </p:nvGrpSpPr>
        <p:grpSpPr>
          <a:xfrm>
            <a:off x="176131" y="3915795"/>
            <a:ext cx="1869840" cy="2562418"/>
            <a:chOff x="176131" y="3915795"/>
            <a:chExt cx="1869840" cy="2562418"/>
          </a:xfrm>
        </p:grpSpPr>
        <p:pic>
          <p:nvPicPr>
            <p:cNvPr id="25" name="Afbeelding 24">
              <a:extLst>
                <a:ext uri="{FF2B5EF4-FFF2-40B4-BE49-F238E27FC236}">
                  <a16:creationId xmlns:a16="http://schemas.microsoft.com/office/drawing/2014/main" id="{887D371E-A7C2-F9AF-37BB-9802F2E8ABD1}"/>
                </a:ext>
              </a:extLst>
            </p:cNvPr>
            <p:cNvPicPr>
              <a:picLocks noChangeAspect="1"/>
            </p:cNvPicPr>
            <p:nvPr/>
          </p:nvPicPr>
          <p:blipFill>
            <a:blip r:embed="rId10"/>
            <a:srcRect/>
            <a:stretch/>
          </p:blipFill>
          <p:spPr>
            <a:xfrm>
              <a:off x="176131" y="3915795"/>
              <a:ext cx="1866278" cy="1873402"/>
            </a:xfrm>
            <a:prstGeom prst="rect">
              <a:avLst/>
            </a:prstGeom>
            <a:effectLst>
              <a:outerShdw blurRad="38100" sx="102000" sy="102000" algn="ctr" rotWithShape="0">
                <a:prstClr val="black">
                  <a:alpha val="70000"/>
                </a:prstClr>
              </a:outerShdw>
            </a:effectLst>
          </p:spPr>
        </p:pic>
        <p:sp>
          <p:nvSpPr>
            <p:cNvPr id="43" name="Tekstvak 3">
              <a:extLst>
                <a:ext uri="{FF2B5EF4-FFF2-40B4-BE49-F238E27FC236}">
                  <a16:creationId xmlns:a16="http://schemas.microsoft.com/office/drawing/2014/main" id="{2D1DC8EB-D8E0-57DD-20CF-12B52CEB9DFC}"/>
                </a:ext>
              </a:extLst>
            </p:cNvPr>
            <p:cNvSpPr txBox="1"/>
            <p:nvPr/>
          </p:nvSpPr>
          <p:spPr>
            <a:xfrm>
              <a:off x="180531" y="5867949"/>
              <a:ext cx="1865440" cy="610264"/>
            </a:xfrm>
            <a:prstGeom prst="rect">
              <a:avLst/>
            </a:prstGeom>
            <a:noFill/>
          </p:spPr>
          <p:txBody>
            <a:bodyPr wrap="square" lIns="0" tIns="0" rIns="0" bIns="0" rtlCol="0">
              <a:noAutofit/>
            </a:bodyPr>
            <a:lstStyle/>
            <a:p>
              <a:pPr algn="ctr"/>
              <a:r>
                <a:rPr lang="nl-NL" sz="1500" b="1" dirty="0">
                  <a:latin typeface="Arial" panose="020B0604020202020204" pitchFamily="34" charset="0"/>
                  <a:ea typeface="Source Han Sans CN" panose="020B0500000000000000" pitchFamily="34" charset="-128"/>
                  <a:cs typeface="Arial" panose="020B0604020202020204" pitchFamily="34" charset="0"/>
                </a:rPr>
                <a:t>Neujahrswünsche überbringen</a:t>
              </a:r>
            </a:p>
          </p:txBody>
        </p:sp>
      </p:grpSp>
      <p:grpSp>
        <p:nvGrpSpPr>
          <p:cNvPr id="11" name="Gruppieren 10">
            <a:extLst>
              <a:ext uri="{FF2B5EF4-FFF2-40B4-BE49-F238E27FC236}">
                <a16:creationId xmlns:a16="http://schemas.microsoft.com/office/drawing/2014/main" id="{52D3BA4C-BA62-00F8-D299-CC9B587C45DA}"/>
              </a:ext>
            </a:extLst>
          </p:cNvPr>
          <p:cNvGrpSpPr/>
          <p:nvPr/>
        </p:nvGrpSpPr>
        <p:grpSpPr>
          <a:xfrm>
            <a:off x="2167260" y="3915795"/>
            <a:ext cx="1873403" cy="2562418"/>
            <a:chOff x="2167260" y="3915795"/>
            <a:chExt cx="1873403" cy="2562418"/>
          </a:xfrm>
        </p:grpSpPr>
        <p:pic>
          <p:nvPicPr>
            <p:cNvPr id="26" name="Afbeelding 25">
              <a:extLst>
                <a:ext uri="{FF2B5EF4-FFF2-40B4-BE49-F238E27FC236}">
                  <a16:creationId xmlns:a16="http://schemas.microsoft.com/office/drawing/2014/main" id="{D2B52A18-2A11-284D-7270-DD04C214197C}"/>
                </a:ext>
              </a:extLst>
            </p:cNvPr>
            <p:cNvPicPr>
              <a:picLocks noChangeAspect="1"/>
            </p:cNvPicPr>
            <p:nvPr/>
          </p:nvPicPr>
          <p:blipFill>
            <a:blip r:embed="rId11"/>
            <a:stretch>
              <a:fillRect/>
            </a:stretch>
          </p:blipFill>
          <p:spPr>
            <a:xfrm>
              <a:off x="2167260" y="3915795"/>
              <a:ext cx="1873403" cy="1873403"/>
            </a:xfrm>
            <a:prstGeom prst="rect">
              <a:avLst/>
            </a:prstGeom>
            <a:effectLst>
              <a:outerShdw blurRad="38100" sx="102000" sy="102000" algn="ctr" rotWithShape="0">
                <a:prstClr val="black">
                  <a:alpha val="70000"/>
                </a:prstClr>
              </a:outerShdw>
            </a:effectLst>
          </p:spPr>
        </p:pic>
        <p:sp>
          <p:nvSpPr>
            <p:cNvPr id="44" name="Tekstvak 3">
              <a:extLst>
                <a:ext uri="{FF2B5EF4-FFF2-40B4-BE49-F238E27FC236}">
                  <a16:creationId xmlns:a16="http://schemas.microsoft.com/office/drawing/2014/main" id="{CCEC3C2D-5171-B2EA-C795-CF8DBD51F508}"/>
                </a:ext>
              </a:extLst>
            </p:cNvPr>
            <p:cNvSpPr txBox="1"/>
            <p:nvPr/>
          </p:nvSpPr>
          <p:spPr>
            <a:xfrm>
              <a:off x="2167260" y="5867949"/>
              <a:ext cx="1865440" cy="610264"/>
            </a:xfrm>
            <a:prstGeom prst="rect">
              <a:avLst/>
            </a:prstGeom>
            <a:noFill/>
          </p:spPr>
          <p:txBody>
            <a:bodyPr wrap="square" lIns="0" tIns="0" rIns="0" bIns="0" rtlCol="0">
              <a:noAutofit/>
            </a:bodyPr>
            <a:lstStyle/>
            <a:p>
              <a:pPr algn="ctr"/>
              <a:r>
                <a:rPr lang="nl-NL" sz="1500" b="1" dirty="0" err="1">
                  <a:latin typeface="Arial" panose="020B0604020202020204" pitchFamily="34" charset="0"/>
                  <a:ea typeface="Source Han Sans CN" panose="020B0500000000000000" pitchFamily="34" charset="-128"/>
                  <a:cs typeface="Arial" panose="020B0604020202020204" pitchFamily="34" charset="0"/>
                </a:rPr>
                <a:t>Frühlingsfest</a:t>
              </a:r>
              <a:r>
                <a:rPr lang="nl-NL" sz="1500" b="1" dirty="0">
                  <a:latin typeface="Arial" panose="020B0604020202020204" pitchFamily="34" charset="0"/>
                  <a:ea typeface="Source Han Sans CN" panose="020B0500000000000000" pitchFamily="34" charset="-128"/>
                  <a:cs typeface="Arial" panose="020B0604020202020204" pitchFamily="34" charset="0"/>
                </a:rPr>
                <a:t>-Gala</a:t>
              </a:r>
            </a:p>
            <a:p>
              <a:pPr algn="ctr"/>
              <a:endParaRPr lang="de-DE" sz="1500" dirty="0" err="1">
                <a:solidFill>
                  <a:srgbClr val="20B4D6"/>
                </a:solidFill>
                <a:latin typeface="Arial" panose="020B0604020202020204" pitchFamily="34" charset="0"/>
                <a:ea typeface="Source Han Sans CN" panose="020B0500000000000000" pitchFamily="34" charset="-128"/>
                <a:cs typeface="Arial" panose="020B0604020202020204" pitchFamily="34" charset="0"/>
              </a:endParaRPr>
            </a:p>
          </p:txBody>
        </p:sp>
      </p:grpSp>
      <p:grpSp>
        <p:nvGrpSpPr>
          <p:cNvPr id="12" name="Gruppieren 11">
            <a:extLst>
              <a:ext uri="{FF2B5EF4-FFF2-40B4-BE49-F238E27FC236}">
                <a16:creationId xmlns:a16="http://schemas.microsoft.com/office/drawing/2014/main" id="{4D803276-D696-01E4-FAE0-56FAAF68C36F}"/>
              </a:ext>
            </a:extLst>
          </p:cNvPr>
          <p:cNvGrpSpPr/>
          <p:nvPr/>
        </p:nvGrpSpPr>
        <p:grpSpPr>
          <a:xfrm>
            <a:off x="4161951" y="3915795"/>
            <a:ext cx="1873404" cy="2562418"/>
            <a:chOff x="4161951" y="3915795"/>
            <a:chExt cx="1873404" cy="2562418"/>
          </a:xfrm>
        </p:grpSpPr>
        <p:pic>
          <p:nvPicPr>
            <p:cNvPr id="27" name="Afbeelding 26">
              <a:extLst>
                <a:ext uri="{FF2B5EF4-FFF2-40B4-BE49-F238E27FC236}">
                  <a16:creationId xmlns:a16="http://schemas.microsoft.com/office/drawing/2014/main" id="{6B98DDFD-EEE7-9674-246C-EE25E8A5EFD5}"/>
                </a:ext>
              </a:extLst>
            </p:cNvPr>
            <p:cNvPicPr>
              <a:picLocks noChangeAspect="1"/>
            </p:cNvPicPr>
            <p:nvPr/>
          </p:nvPicPr>
          <p:blipFill>
            <a:blip r:embed="rId12"/>
            <a:stretch>
              <a:fillRect/>
            </a:stretch>
          </p:blipFill>
          <p:spPr>
            <a:xfrm>
              <a:off x="4161951" y="3915795"/>
              <a:ext cx="1873404" cy="1873404"/>
            </a:xfrm>
            <a:prstGeom prst="rect">
              <a:avLst/>
            </a:prstGeom>
            <a:effectLst>
              <a:outerShdw blurRad="38100" sx="102000" sy="102000" algn="ctr" rotWithShape="0">
                <a:prstClr val="black">
                  <a:alpha val="70000"/>
                </a:prstClr>
              </a:outerShdw>
            </a:effectLst>
          </p:spPr>
        </p:pic>
        <p:sp>
          <p:nvSpPr>
            <p:cNvPr id="45" name="Tekstvak 3">
              <a:extLst>
                <a:ext uri="{FF2B5EF4-FFF2-40B4-BE49-F238E27FC236}">
                  <a16:creationId xmlns:a16="http://schemas.microsoft.com/office/drawing/2014/main" id="{C2242C92-E1F1-7D99-AC54-3F542D9B7E21}"/>
                </a:ext>
              </a:extLst>
            </p:cNvPr>
            <p:cNvSpPr txBox="1"/>
            <p:nvPr/>
          </p:nvSpPr>
          <p:spPr>
            <a:xfrm>
              <a:off x="4166045" y="5867949"/>
              <a:ext cx="1865440" cy="610264"/>
            </a:xfrm>
            <a:prstGeom prst="rect">
              <a:avLst/>
            </a:prstGeom>
            <a:noFill/>
          </p:spPr>
          <p:txBody>
            <a:bodyPr wrap="square" lIns="0" tIns="0" rIns="0" bIns="0" rtlCol="0">
              <a:noAutofit/>
            </a:bodyPr>
            <a:lstStyle/>
            <a:p>
              <a:pPr algn="ctr"/>
              <a:r>
                <a:rPr lang="nl-NL" sz="1500" b="1" dirty="0">
                  <a:latin typeface="Arial" panose="020B0604020202020204" pitchFamily="34" charset="0"/>
                  <a:ea typeface="Source Han Sans CN" panose="020B0500000000000000" pitchFamily="34" charset="-128"/>
                  <a:cs typeface="Arial" panose="020B0604020202020204" pitchFamily="34" charset="0"/>
                </a:rPr>
                <a:t>Feuerwerk</a:t>
              </a:r>
            </a:p>
          </p:txBody>
        </p:sp>
      </p:grpSp>
      <p:grpSp>
        <p:nvGrpSpPr>
          <p:cNvPr id="14" name="Gruppieren 13">
            <a:extLst>
              <a:ext uri="{FF2B5EF4-FFF2-40B4-BE49-F238E27FC236}">
                <a16:creationId xmlns:a16="http://schemas.microsoft.com/office/drawing/2014/main" id="{319B199B-0C1D-C9D4-E3AF-1AB1932DB9C5}"/>
              </a:ext>
            </a:extLst>
          </p:cNvPr>
          <p:cNvGrpSpPr/>
          <p:nvPr/>
        </p:nvGrpSpPr>
        <p:grpSpPr>
          <a:xfrm>
            <a:off x="8155766" y="3915795"/>
            <a:ext cx="1876938" cy="2562418"/>
            <a:chOff x="8155766" y="3915795"/>
            <a:chExt cx="1876938" cy="2562418"/>
          </a:xfrm>
        </p:grpSpPr>
        <p:pic>
          <p:nvPicPr>
            <p:cNvPr id="28" name="Afbeelding 27">
              <a:extLst>
                <a:ext uri="{FF2B5EF4-FFF2-40B4-BE49-F238E27FC236}">
                  <a16:creationId xmlns:a16="http://schemas.microsoft.com/office/drawing/2014/main" id="{966A6D43-10FE-81CF-14ED-75C93EA9DE5D}"/>
                </a:ext>
              </a:extLst>
            </p:cNvPr>
            <p:cNvPicPr>
              <a:picLocks noChangeAspect="1"/>
            </p:cNvPicPr>
            <p:nvPr/>
          </p:nvPicPr>
          <p:blipFill>
            <a:blip r:embed="rId13"/>
            <a:stretch>
              <a:fillRect/>
            </a:stretch>
          </p:blipFill>
          <p:spPr>
            <a:xfrm>
              <a:off x="8159302" y="3915795"/>
              <a:ext cx="1873402" cy="1873402"/>
            </a:xfrm>
            <a:prstGeom prst="rect">
              <a:avLst/>
            </a:prstGeom>
            <a:effectLst>
              <a:outerShdw blurRad="38100" sx="102000" sy="102000" algn="ctr" rotWithShape="0">
                <a:prstClr val="black">
                  <a:alpha val="70000"/>
                </a:prstClr>
              </a:outerShdw>
            </a:effectLst>
          </p:spPr>
        </p:pic>
        <p:sp>
          <p:nvSpPr>
            <p:cNvPr id="46" name="Tekstvak 3">
              <a:extLst>
                <a:ext uri="{FF2B5EF4-FFF2-40B4-BE49-F238E27FC236}">
                  <a16:creationId xmlns:a16="http://schemas.microsoft.com/office/drawing/2014/main" id="{120D32A5-65BE-970E-7532-28933D463FA0}"/>
                </a:ext>
              </a:extLst>
            </p:cNvPr>
            <p:cNvSpPr txBox="1"/>
            <p:nvPr/>
          </p:nvSpPr>
          <p:spPr>
            <a:xfrm>
              <a:off x="8155766" y="5867949"/>
              <a:ext cx="1865440" cy="610264"/>
            </a:xfrm>
            <a:prstGeom prst="rect">
              <a:avLst/>
            </a:prstGeom>
            <a:noFill/>
          </p:spPr>
          <p:txBody>
            <a:bodyPr wrap="square" lIns="0" tIns="0" rIns="0" bIns="0" rtlCol="0">
              <a:noAutofit/>
            </a:bodyPr>
            <a:lstStyle/>
            <a:p>
              <a:pPr algn="ctr"/>
              <a:r>
                <a:rPr lang="nl-NL" sz="1500" b="1" dirty="0">
                  <a:latin typeface="Arial" panose="020B0604020202020204" pitchFamily="34" charset="0"/>
                  <a:ea typeface="Source Han Sans CN" panose="020B0500000000000000" pitchFamily="34" charset="-128"/>
                  <a:cs typeface="Arial" panose="020B0604020202020204" pitchFamily="34" charset="0"/>
                </a:rPr>
                <a:t>Neujahrsgericht Fisch</a:t>
              </a:r>
            </a:p>
          </p:txBody>
        </p:sp>
      </p:grpSp>
      <p:grpSp>
        <p:nvGrpSpPr>
          <p:cNvPr id="15" name="Gruppieren 14">
            <a:extLst>
              <a:ext uri="{FF2B5EF4-FFF2-40B4-BE49-F238E27FC236}">
                <a16:creationId xmlns:a16="http://schemas.microsoft.com/office/drawing/2014/main" id="{56C217EB-DBF4-DE9D-C3A4-7444EDACE4C5}"/>
              </a:ext>
            </a:extLst>
          </p:cNvPr>
          <p:cNvGrpSpPr/>
          <p:nvPr/>
        </p:nvGrpSpPr>
        <p:grpSpPr>
          <a:xfrm>
            <a:off x="10146019" y="3915795"/>
            <a:ext cx="1873409" cy="2562418"/>
            <a:chOff x="10146019" y="3915795"/>
            <a:chExt cx="1873409" cy="2562418"/>
          </a:xfrm>
        </p:grpSpPr>
        <p:pic>
          <p:nvPicPr>
            <p:cNvPr id="30" name="Afbeelding 29">
              <a:extLst>
                <a:ext uri="{FF2B5EF4-FFF2-40B4-BE49-F238E27FC236}">
                  <a16:creationId xmlns:a16="http://schemas.microsoft.com/office/drawing/2014/main" id="{E61E82E6-3C3F-68D3-E0D5-EA6F28CDA8C3}"/>
                </a:ext>
              </a:extLst>
            </p:cNvPr>
            <p:cNvPicPr>
              <a:picLocks noChangeAspect="1"/>
            </p:cNvPicPr>
            <p:nvPr/>
          </p:nvPicPr>
          <p:blipFill>
            <a:blip r:embed="rId14"/>
            <a:stretch>
              <a:fillRect/>
            </a:stretch>
          </p:blipFill>
          <p:spPr>
            <a:xfrm>
              <a:off x="10146019" y="3915795"/>
              <a:ext cx="1873409" cy="1873409"/>
            </a:xfrm>
            <a:prstGeom prst="rect">
              <a:avLst/>
            </a:prstGeom>
            <a:effectLst>
              <a:outerShdw blurRad="38100" sx="102000" sy="102000" algn="ctr" rotWithShape="0">
                <a:prstClr val="black">
                  <a:alpha val="70000"/>
                </a:prstClr>
              </a:outerShdw>
            </a:effectLst>
          </p:spPr>
        </p:pic>
        <p:sp>
          <p:nvSpPr>
            <p:cNvPr id="48" name="Tekstvak 3">
              <a:extLst>
                <a:ext uri="{FF2B5EF4-FFF2-40B4-BE49-F238E27FC236}">
                  <a16:creationId xmlns:a16="http://schemas.microsoft.com/office/drawing/2014/main" id="{54BDCCDA-5BC9-3B4D-1CF3-42054ECD4DB7}"/>
                </a:ext>
              </a:extLst>
            </p:cNvPr>
            <p:cNvSpPr txBox="1"/>
            <p:nvPr/>
          </p:nvSpPr>
          <p:spPr>
            <a:xfrm>
              <a:off x="10150674" y="5867949"/>
              <a:ext cx="1865440" cy="610264"/>
            </a:xfrm>
            <a:prstGeom prst="rect">
              <a:avLst/>
            </a:prstGeom>
            <a:noFill/>
          </p:spPr>
          <p:txBody>
            <a:bodyPr wrap="square" lIns="0" tIns="0" rIns="0" bIns="0" rtlCol="0">
              <a:noAutofit/>
            </a:bodyPr>
            <a:lstStyle/>
            <a:p>
              <a:pPr algn="ctr"/>
              <a:r>
                <a:rPr lang="nl-NL" sz="1500" b="1" dirty="0">
                  <a:latin typeface="Arial" panose="020B0604020202020204" pitchFamily="34" charset="0"/>
                  <a:ea typeface="Source Han Sans CN" panose="020B0500000000000000" pitchFamily="34" charset="-128"/>
                  <a:cs typeface="Arial" panose="020B0604020202020204" pitchFamily="34" charset="0"/>
                </a:rPr>
                <a:t>Neujahrsgericht Dumpling</a:t>
              </a:r>
            </a:p>
          </p:txBody>
        </p:sp>
      </p:grpSp>
      <p:sp>
        <p:nvSpPr>
          <p:cNvPr id="2" name="Tekstvak 3">
            <a:extLst>
              <a:ext uri="{FF2B5EF4-FFF2-40B4-BE49-F238E27FC236}">
                <a16:creationId xmlns:a16="http://schemas.microsoft.com/office/drawing/2014/main" id="{EFC914E5-8DC9-58A9-7E00-CFFF6AFBBC33}"/>
              </a:ext>
            </a:extLst>
          </p:cNvPr>
          <p:cNvSpPr txBox="1"/>
          <p:nvPr/>
        </p:nvSpPr>
        <p:spPr>
          <a:xfrm>
            <a:off x="3042077" y="374210"/>
            <a:ext cx="6107846" cy="384721"/>
          </a:xfrm>
          <a:prstGeom prst="rect">
            <a:avLst/>
          </a:prstGeom>
          <a:noFill/>
        </p:spPr>
        <p:txBody>
          <a:bodyPr wrap="square" lIns="0" tIns="0" rIns="0" bIns="0" rtlCol="0" anchor="ctr" anchorCtr="0">
            <a:spAutoFit/>
          </a:bodyPr>
          <a:lstStyle/>
          <a:p>
            <a:pPr algn="ctr"/>
            <a:r>
              <a:rPr lang="nl-NL" sz="2500" b="1" dirty="0">
                <a:latin typeface="Arial" panose="020B0604020202020204" pitchFamily="34" charset="0"/>
                <a:ea typeface="Source Han Sans CN" panose="020B0500000000000000" pitchFamily="34" charset="-128"/>
                <a:cs typeface="Arial" panose="020B0604020202020204" pitchFamily="34" charset="0"/>
              </a:rPr>
              <a:t>Wichtige Aktivitäten zum Frühlingsfest</a:t>
            </a:r>
            <a:endParaRPr lang="nl-NL" sz="2500" dirty="0">
              <a:solidFill>
                <a:srgbClr val="804245"/>
              </a:solidFill>
              <a:latin typeface="Arial" panose="020B0604020202020204" pitchFamily="34" charset="0"/>
              <a:ea typeface="Source Han Sans CN" panose="020B0500000000000000" pitchFamily="34" charset="-128"/>
              <a:cs typeface="Arial" panose="020B0604020202020204" pitchFamily="34" charset="0"/>
            </a:endParaRPr>
          </a:p>
        </p:txBody>
      </p:sp>
    </p:spTree>
    <p:extLst>
      <p:ext uri="{BB962C8B-B14F-4D97-AF65-F5344CB8AC3E}">
        <p14:creationId xmlns:p14="http://schemas.microsoft.com/office/powerpoint/2010/main" val="44637636"/>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up)">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up)">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up)">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up)">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up)">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up)">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wipe(up)">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wipe(up)">
                                      <p:cBhvr>
                                        <p:cTn id="6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FF82C1-088E-76F1-A387-275E9E789305}"/>
            </a:ext>
          </a:extLst>
        </p:cNvPr>
        <p:cNvGrpSpPr/>
        <p:nvPr/>
      </p:nvGrpSpPr>
      <p:grpSpPr>
        <a:xfrm>
          <a:off x="0" y="0"/>
          <a:ext cx="0" cy="0"/>
          <a:chOff x="0" y="0"/>
          <a:chExt cx="0" cy="0"/>
        </a:xfrm>
      </p:grpSpPr>
      <p:pic>
        <p:nvPicPr>
          <p:cNvPr id="2" name="Afbeelding 1" descr="Afbeelding met tekst, Lettertype, symbool, logo&#10;&#10;Automatisch gegenereerde beschrijving">
            <a:extLst>
              <a:ext uri="{FF2B5EF4-FFF2-40B4-BE49-F238E27FC236}">
                <a16:creationId xmlns:a16="http://schemas.microsoft.com/office/drawing/2014/main" id="{EE528CDC-C7AE-7FF3-5347-DBF71E836F6A}"/>
              </a:ext>
            </a:extLst>
          </p:cNvPr>
          <p:cNvPicPr>
            <a:picLocks noChangeAspect="1"/>
          </p:cNvPicPr>
          <p:nvPr/>
        </p:nvPicPr>
        <p:blipFill rotWithShape="1">
          <a:blip r:embed="rId3"/>
          <a:srcRect t="-4" b="50000"/>
          <a:stretch/>
        </p:blipFill>
        <p:spPr>
          <a:xfrm rot="16200000">
            <a:off x="389155" y="667859"/>
            <a:ext cx="5480955" cy="5698231"/>
          </a:xfrm>
          <a:prstGeom prst="rect">
            <a:avLst/>
          </a:prstGeom>
        </p:spPr>
      </p:pic>
      <p:pic>
        <p:nvPicPr>
          <p:cNvPr id="5" name="Afbeelding 4" descr="Afbeelding met tekst, Lettertype, symbool, logo&#10;&#10;Automatisch gegenereerde beschrijving">
            <a:extLst>
              <a:ext uri="{FF2B5EF4-FFF2-40B4-BE49-F238E27FC236}">
                <a16:creationId xmlns:a16="http://schemas.microsoft.com/office/drawing/2014/main" id="{45EF8BA6-8D69-A933-9710-249D974539CC}"/>
              </a:ext>
            </a:extLst>
          </p:cNvPr>
          <p:cNvPicPr>
            <a:picLocks noChangeAspect="1"/>
          </p:cNvPicPr>
          <p:nvPr/>
        </p:nvPicPr>
        <p:blipFill rotWithShape="1">
          <a:blip r:embed="rId3"/>
          <a:srcRect t="50000" b="-4"/>
          <a:stretch/>
        </p:blipFill>
        <p:spPr>
          <a:xfrm rot="16200000">
            <a:off x="6358116" y="667858"/>
            <a:ext cx="5480955" cy="5698233"/>
          </a:xfrm>
          <a:prstGeom prst="rect">
            <a:avLst/>
          </a:prstGeom>
        </p:spPr>
      </p:pic>
      <p:sp>
        <p:nvSpPr>
          <p:cNvPr id="47" name="Tekstvak 3">
            <a:extLst>
              <a:ext uri="{FF2B5EF4-FFF2-40B4-BE49-F238E27FC236}">
                <a16:creationId xmlns:a16="http://schemas.microsoft.com/office/drawing/2014/main" id="{FAECA75E-F406-3351-BEE8-4183AD146B03}"/>
              </a:ext>
            </a:extLst>
          </p:cNvPr>
          <p:cNvSpPr txBox="1"/>
          <p:nvPr/>
        </p:nvSpPr>
        <p:spPr>
          <a:xfrm>
            <a:off x="3744635" y="600548"/>
            <a:ext cx="4595810" cy="769441"/>
          </a:xfrm>
          <a:prstGeom prst="rect">
            <a:avLst/>
          </a:prstGeom>
          <a:noFill/>
        </p:spPr>
        <p:txBody>
          <a:bodyPr wrap="none" lIns="0" tIns="0" rIns="0" bIns="0" rtlCol="0">
            <a:spAutoFit/>
          </a:bodyPr>
          <a:lstStyle/>
          <a:p>
            <a:pPr algn="ctr"/>
            <a:r>
              <a:rPr lang="nl-NL" sz="2500" b="1" dirty="0">
                <a:latin typeface="Arial" panose="020B0604020202020204" pitchFamily="34" charset="0"/>
                <a:ea typeface="Source Han Sans CN" panose="020B0500000000000000" pitchFamily="34" charset="-128"/>
                <a:cs typeface="Arial" panose="020B0604020202020204" pitchFamily="34" charset="0"/>
              </a:rPr>
              <a:t>Chinesisches Glückszeichen </a:t>
            </a:r>
          </a:p>
          <a:p>
            <a:pPr algn="ctr"/>
            <a:r>
              <a:rPr lang="nl-NL" sz="2500" dirty="0">
                <a:solidFill>
                  <a:srgbClr val="804245"/>
                </a:solidFill>
                <a:latin typeface="Arial" panose="020B0604020202020204" pitchFamily="34" charset="0"/>
                <a:ea typeface="Source Han Sans CN" panose="020B0500000000000000" pitchFamily="34" charset="-128"/>
                <a:cs typeface="Arial" panose="020B0604020202020204" pitchFamily="34" charset="0"/>
              </a:rPr>
              <a:t>fú</a:t>
            </a:r>
          </a:p>
        </p:txBody>
      </p:sp>
    </p:spTree>
    <p:extLst>
      <p:ext uri="{BB962C8B-B14F-4D97-AF65-F5344CB8AC3E}">
        <p14:creationId xmlns:p14="http://schemas.microsoft.com/office/powerpoint/2010/main" val="3350149011"/>
      </p:ext>
    </p:extLst>
  </p:cSld>
  <p:clrMapOvr>
    <a:masterClrMapping/>
  </p:clrMapOvr>
  <p:transition spd="med">
    <p:pull dir="u"/>
  </p:transition>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1134</Words>
  <Application>Microsoft Office PowerPoint</Application>
  <PresentationFormat>Breitbild</PresentationFormat>
  <Paragraphs>159</Paragraphs>
  <Slides>10</Slides>
  <Notes>10</Notes>
  <HiddenSlides>4</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10</vt:i4>
      </vt:variant>
    </vt:vector>
  </HeadingPairs>
  <TitlesOfParts>
    <vt:vector size="16" baseType="lpstr">
      <vt:lpstr>Aptos</vt:lpstr>
      <vt:lpstr>Arial</vt:lpstr>
      <vt:lpstr>Circular Std Book Italic</vt:lpstr>
      <vt:lpstr>Symbol</vt:lpstr>
      <vt:lpstr>Wingdings</vt:lpstr>
      <vt:lpstr>Kantoorthema</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Welche 12 Tiere gehören zum chinesischen Tierkreis?</dc:title>
  <dc:creator>Dirk Laucke</dc:creator>
  <cp:lastModifiedBy>Kerstin Wetzel</cp:lastModifiedBy>
  <cp:revision>15</cp:revision>
  <dcterms:created xsi:type="dcterms:W3CDTF">2024-04-04T08:02:10Z</dcterms:created>
  <dcterms:modified xsi:type="dcterms:W3CDTF">2025-01-09T17:45:07Z</dcterms:modified>
</cp:coreProperties>
</file>